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62" r:id="rId2"/>
    <p:sldId id="258" r:id="rId3"/>
    <p:sldId id="267" r:id="rId4"/>
    <p:sldId id="259" r:id="rId5"/>
    <p:sldId id="257" r:id="rId6"/>
    <p:sldId id="263" r:id="rId7"/>
    <p:sldId id="293" r:id="rId8"/>
    <p:sldId id="294" r:id="rId9"/>
    <p:sldId id="295" r:id="rId10"/>
    <p:sldId id="282" r:id="rId11"/>
    <p:sldId id="284" r:id="rId12"/>
    <p:sldId id="285" r:id="rId13"/>
    <p:sldId id="286" r:id="rId14"/>
    <p:sldId id="287" r:id="rId15"/>
    <p:sldId id="298" r:id="rId16"/>
    <p:sldId id="299" r:id="rId17"/>
    <p:sldId id="297" r:id="rId18"/>
    <p:sldId id="292" r:id="rId19"/>
    <p:sldId id="300" r:id="rId20"/>
    <p:sldId id="296" r:id="rId21"/>
    <p:sldId id="280" r:id="rId22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9" autoAdjust="0"/>
    <p:restoredTop sz="94660"/>
  </p:normalViewPr>
  <p:slideViewPr>
    <p:cSldViewPr>
      <p:cViewPr varScale="1">
        <p:scale>
          <a:sx n="58" d="100"/>
          <a:sy n="58" d="100"/>
        </p:scale>
        <p:origin x="184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49171-1312-4345-A0E2-8BEC6B3052CA}" type="datetimeFigureOut">
              <a:rPr lang="it-IT" smtClean="0"/>
              <a:t>28/08/2023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33ACA-662E-446C-9E47-721688CD9D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88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FFFDF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FFFDF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FFFDF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620" y="0"/>
            <a:ext cx="12198096" cy="68717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FFFDF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8916" y="2286711"/>
            <a:ext cx="7720330" cy="1507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FFFDF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48916" y="2286711"/>
            <a:ext cx="7720330" cy="1507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FFFDF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ceogiordanobrunoroma.e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ceogiordanobrunoroma.eu/pagina.asp?id=1534" TargetMode="External"/><Relationship Id="rId13" Type="http://schemas.openxmlformats.org/officeDocument/2006/relationships/hyperlink" Target="https://www.liceogiordanobrunoroma.eu/modulistica.asp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liceogiordanobrunoroma.eu/pagina.asp?id=1043" TargetMode="External"/><Relationship Id="rId12" Type="http://schemas.openxmlformats.org/officeDocument/2006/relationships/hyperlink" Target="https://www.liceogiordanobrunoroma.eu/categorie01.asp?id_categoria=35" TargetMode="External"/><Relationship Id="rId2" Type="http://schemas.openxmlformats.org/officeDocument/2006/relationships/hyperlink" Target="https://www.liceogiordanobrunoroma.eu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liceogiordanobrunoroma.eu/public/articoli/allegati/1/strutturapdm.priorita&amp;768eazioni.2.pdf" TargetMode="External"/><Relationship Id="rId11" Type="http://schemas.openxmlformats.org/officeDocument/2006/relationships/hyperlink" Target="https://www.miur.gov.it/contratti" TargetMode="External"/><Relationship Id="rId5" Type="http://schemas.openxmlformats.org/officeDocument/2006/relationships/hyperlink" Target="https://www.liceogiordanobrunoroma.eu/pagina.asp?id=725" TargetMode="External"/><Relationship Id="rId15" Type="http://schemas.openxmlformats.org/officeDocument/2006/relationships/hyperlink" Target="https://www.liceogiordanobrunoroma.eu/pagina.asp?id=391" TargetMode="External"/><Relationship Id="rId10" Type="http://schemas.openxmlformats.org/officeDocument/2006/relationships/hyperlink" Target="https://www.liceogiordanobrunoroma.eu/pagina.asp?id=1667" TargetMode="External"/><Relationship Id="rId4" Type="http://schemas.openxmlformats.org/officeDocument/2006/relationships/hyperlink" Target="https://www.liceogiordanobrunoroma.eu/pagina.asp?id=1375" TargetMode="External"/><Relationship Id="rId9" Type="http://schemas.openxmlformats.org/officeDocument/2006/relationships/hyperlink" Target="https://www.liceogiordanobrunoroma.eu/pagina.asp?id=127" TargetMode="External"/><Relationship Id="rId14" Type="http://schemas.openxmlformats.org/officeDocument/2006/relationships/hyperlink" Target="https://www.liceogiordanobrunoroma.eu/categorie01.asp?id_categoria=1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tel:06-121125521" TargetMode="External"/><Relationship Id="rId2" Type="http://schemas.openxmlformats.org/officeDocument/2006/relationships/hyperlink" Target="tel:06-121122025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ceogiordanobrunoroma.e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ollaboratore2@liceogiordanobrunoroma.edu.it" TargetMode="External"/><Relationship Id="rId2" Type="http://schemas.openxmlformats.org/officeDocument/2006/relationships/hyperlink" Target="mailto:collaboratore1@liceogiordanobrunoroma.edu.it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mpm12000l@istruzione.it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fania.valli@liceogiordanobrunoroma.edu.it" TargetMode="External"/><Relationship Id="rId4" Type="http://schemas.openxmlformats.org/officeDocument/2006/relationships/hyperlink" Target="mailto:francesca.locatelli@liceogiordanobrunoroma.edu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400799"/>
            <a:ext cx="4581525" cy="457200"/>
          </a:xfrm>
          <a:custGeom>
            <a:avLst/>
            <a:gdLst/>
            <a:ahLst/>
            <a:cxnLst/>
            <a:rect l="l" t="t" r="r" b="b"/>
            <a:pathLst>
              <a:path w="4581525" h="457200">
                <a:moveTo>
                  <a:pt x="0" y="457199"/>
                </a:moveTo>
                <a:lnTo>
                  <a:pt x="4581144" y="457199"/>
                </a:lnTo>
                <a:lnTo>
                  <a:pt x="4581144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84191" y="6333744"/>
            <a:ext cx="7607934" cy="524510"/>
            <a:chOff x="4584191" y="6333744"/>
            <a:chExt cx="7607934" cy="524510"/>
          </a:xfrm>
        </p:grpSpPr>
        <p:sp>
          <p:nvSpPr>
            <p:cNvPr id="4" name="object 4"/>
            <p:cNvSpPr/>
            <p:nvPr/>
          </p:nvSpPr>
          <p:spPr>
            <a:xfrm>
              <a:off x="4648199" y="6400799"/>
              <a:ext cx="7543800" cy="457200"/>
            </a:xfrm>
            <a:custGeom>
              <a:avLst/>
              <a:gdLst/>
              <a:ahLst/>
              <a:cxnLst/>
              <a:rect l="l" t="t" r="r" b="b"/>
              <a:pathLst>
                <a:path w="7543800" h="457200">
                  <a:moveTo>
                    <a:pt x="0" y="457199"/>
                  </a:moveTo>
                  <a:lnTo>
                    <a:pt x="7543800" y="457199"/>
                  </a:lnTo>
                  <a:lnTo>
                    <a:pt x="7543800" y="0"/>
                  </a:lnTo>
                  <a:lnTo>
                    <a:pt x="0" y="0"/>
                  </a:lnTo>
                  <a:lnTo>
                    <a:pt x="0" y="457199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84191" y="6333744"/>
              <a:ext cx="7604759" cy="64135"/>
            </a:xfrm>
            <a:custGeom>
              <a:avLst/>
              <a:gdLst/>
              <a:ahLst/>
              <a:cxnLst/>
              <a:rect l="l" t="t" r="r" b="b"/>
              <a:pathLst>
                <a:path w="7604759" h="64135">
                  <a:moveTo>
                    <a:pt x="0" y="64007"/>
                  </a:moveTo>
                  <a:lnTo>
                    <a:pt x="7604759" y="64007"/>
                  </a:lnTo>
                  <a:lnTo>
                    <a:pt x="7604759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648200" y="4343400"/>
            <a:ext cx="6434455" cy="0"/>
          </a:xfrm>
          <a:custGeom>
            <a:avLst/>
            <a:gdLst/>
            <a:ahLst/>
            <a:cxnLst/>
            <a:rect l="l" t="t" r="r" b="b"/>
            <a:pathLst>
              <a:path w="6434455">
                <a:moveTo>
                  <a:pt x="0" y="0"/>
                </a:moveTo>
                <a:lnTo>
                  <a:pt x="6434328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6" y="-69"/>
            <a:ext cx="4584700" cy="6858000"/>
          </a:xfrm>
          <a:custGeom>
            <a:avLst/>
            <a:gdLst/>
            <a:ahLst/>
            <a:cxnLst/>
            <a:rect l="l" t="t" r="r" b="b"/>
            <a:pathLst>
              <a:path w="4584700" h="6858000">
                <a:moveTo>
                  <a:pt x="4584192" y="0"/>
                </a:moveTo>
                <a:lnTo>
                  <a:pt x="0" y="0"/>
                </a:lnTo>
                <a:lnTo>
                  <a:pt x="0" y="6858000"/>
                </a:lnTo>
                <a:lnTo>
                  <a:pt x="4584192" y="6858000"/>
                </a:lnTo>
                <a:lnTo>
                  <a:pt x="458419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82659" y="380423"/>
            <a:ext cx="3406775" cy="2742565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 marR="5080">
              <a:lnSpc>
                <a:spcPts val="6730"/>
              </a:lnSpc>
              <a:spcBef>
                <a:spcPts val="1315"/>
              </a:spcBef>
            </a:pPr>
            <a:r>
              <a:rPr sz="6600" spc="-45" dirty="0">
                <a:solidFill>
                  <a:srgbClr val="FFFFFF"/>
                </a:solidFill>
                <a:latin typeface="Calibri Light"/>
                <a:cs typeface="Calibri Light"/>
              </a:rPr>
              <a:t>Sali </a:t>
            </a:r>
            <a:r>
              <a:rPr sz="6600" dirty="0">
                <a:solidFill>
                  <a:srgbClr val="FFFFFF"/>
                </a:solidFill>
                <a:latin typeface="Calibri Light"/>
                <a:cs typeface="Calibri Light"/>
              </a:rPr>
              <a:t>a </a:t>
            </a:r>
            <a:r>
              <a:rPr sz="6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6600" spc="-55" dirty="0">
                <a:solidFill>
                  <a:srgbClr val="FFFFFF"/>
                </a:solidFill>
                <a:latin typeface="Calibri Light"/>
                <a:cs typeface="Calibri Light"/>
              </a:rPr>
              <a:t>bordo</a:t>
            </a:r>
            <a:r>
              <a:rPr sz="6600" spc="-2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6600" spc="-55" dirty="0">
                <a:solidFill>
                  <a:srgbClr val="FFFFFF"/>
                </a:solidFill>
                <a:latin typeface="Calibri Light"/>
                <a:cs typeface="Calibri Light"/>
              </a:rPr>
              <a:t>con </a:t>
            </a:r>
            <a:r>
              <a:rPr sz="6600" spc="-14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6600" spc="-45" dirty="0" err="1">
                <a:solidFill>
                  <a:srgbClr val="FFFFFF"/>
                </a:solidFill>
                <a:latin typeface="Calibri Light"/>
                <a:cs typeface="Calibri Light"/>
              </a:rPr>
              <a:t>noi</a:t>
            </a:r>
            <a:r>
              <a:rPr sz="6600" spc="-45" dirty="0" smtClean="0">
                <a:solidFill>
                  <a:srgbClr val="FFFFFF"/>
                </a:solidFill>
                <a:latin typeface="Calibri Light"/>
                <a:cs typeface="Calibri Light"/>
              </a:rPr>
              <a:t>!</a:t>
            </a:r>
            <a:endParaRPr sz="6600" dirty="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5574" y="3209681"/>
            <a:ext cx="3118485" cy="60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spc="145" dirty="0">
                <a:solidFill>
                  <a:srgbClr val="FFFFFF"/>
                </a:solidFill>
                <a:latin typeface="Calibri Light"/>
                <a:cs typeface="Calibri Light"/>
              </a:rPr>
              <a:t>VADEMECUM</a:t>
            </a:r>
            <a:r>
              <a:rPr sz="2000" spc="30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125" dirty="0">
                <a:solidFill>
                  <a:srgbClr val="FFFFFF"/>
                </a:solidFill>
                <a:latin typeface="Calibri Light"/>
                <a:cs typeface="Calibri Light"/>
              </a:rPr>
              <a:t>PER</a:t>
            </a:r>
            <a:r>
              <a:rPr sz="2000" spc="3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endParaRPr sz="2000" dirty="0">
              <a:latin typeface="Calibri Light"/>
              <a:cs typeface="Calibri Light"/>
            </a:endParaRPr>
          </a:p>
          <a:p>
            <a:pPr marL="12700">
              <a:lnSpc>
                <a:spcPts val="2280"/>
              </a:lnSpc>
            </a:pPr>
            <a:r>
              <a:rPr sz="2000" spc="140" dirty="0">
                <a:solidFill>
                  <a:srgbClr val="FFFFFF"/>
                </a:solidFill>
                <a:latin typeface="Calibri Light"/>
                <a:cs typeface="Calibri Light"/>
              </a:rPr>
              <a:t>NUOVI</a:t>
            </a:r>
            <a:r>
              <a:rPr sz="2000" spc="3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150" dirty="0" smtClean="0">
                <a:solidFill>
                  <a:srgbClr val="FFFFFF"/>
                </a:solidFill>
                <a:latin typeface="Calibri Light"/>
                <a:cs typeface="Calibri Light"/>
              </a:rPr>
              <a:t>DOCENTI</a:t>
            </a:r>
            <a:endParaRPr sz="2000" dirty="0">
              <a:latin typeface="Calibri Light"/>
              <a:cs typeface="Calibri Ligh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84191" y="0"/>
            <a:ext cx="7607934" cy="6858000"/>
            <a:chOff x="4584191" y="0"/>
            <a:chExt cx="7607934" cy="6858000"/>
          </a:xfrm>
          <a:solidFill>
            <a:srgbClr val="00B0F0"/>
          </a:solidFill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9055" y="58"/>
              <a:ext cx="7552817" cy="6857873"/>
            </a:xfrm>
            <a:prstGeom prst="rect">
              <a:avLst/>
            </a:prstGeom>
            <a:grpFill/>
          </p:spPr>
        </p:pic>
        <p:sp>
          <p:nvSpPr>
            <p:cNvPr id="16" name="object 16"/>
            <p:cNvSpPr/>
            <p:nvPr/>
          </p:nvSpPr>
          <p:spPr>
            <a:xfrm>
              <a:off x="4584191" y="0"/>
              <a:ext cx="64135" cy="6858000"/>
            </a:xfrm>
            <a:custGeom>
              <a:avLst/>
              <a:gdLst/>
              <a:ahLst/>
              <a:cxnLst/>
              <a:rect l="l" t="t" r="r" b="b"/>
              <a:pathLst>
                <a:path w="64135" h="6858000">
                  <a:moveTo>
                    <a:pt x="6400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4008" y="6858000"/>
                  </a:lnTo>
                  <a:lnTo>
                    <a:pt x="6400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865427" y="1905000"/>
            <a:ext cx="4053204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15" dirty="0">
                <a:solidFill>
                  <a:srgbClr val="FFFFFF"/>
                </a:solidFill>
                <a:latin typeface="Calibri"/>
                <a:cs typeface="Calibri"/>
              </a:rPr>
              <a:t>Onboarding</a:t>
            </a:r>
            <a:endParaRPr sz="6600" dirty="0">
              <a:latin typeface="Calibri"/>
              <a:cs typeface="Calibri"/>
            </a:endParaRPr>
          </a:p>
        </p:txBody>
      </p:sp>
      <p:pic>
        <p:nvPicPr>
          <p:cNvPr id="18" name="Picture 2" descr="https://www.liceogiordanobrunoroma.eu/public/tipologie/1/logo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00" y="3702180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035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2595" y="4898135"/>
            <a:ext cx="315595" cy="271780"/>
          </a:xfrm>
          <a:custGeom>
            <a:avLst/>
            <a:gdLst/>
            <a:ahLst/>
            <a:cxnLst/>
            <a:rect l="l" t="t" r="r" b="b"/>
            <a:pathLst>
              <a:path w="315594" h="271779">
                <a:moveTo>
                  <a:pt x="315468" y="0"/>
                </a:moveTo>
                <a:lnTo>
                  <a:pt x="0" y="0"/>
                </a:lnTo>
                <a:lnTo>
                  <a:pt x="157734" y="271271"/>
                </a:lnTo>
                <a:lnTo>
                  <a:pt x="315468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6195" y="2275332"/>
            <a:ext cx="3668395" cy="2624455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261620" rIns="0" bIns="0" rtlCol="0">
            <a:spAutoFit/>
          </a:bodyPr>
          <a:lstStyle/>
          <a:p>
            <a:pPr marL="722630">
              <a:lnSpc>
                <a:spcPts val="3995"/>
              </a:lnSpc>
              <a:spcBef>
                <a:spcPts val="2060"/>
              </a:spcBef>
            </a:pPr>
            <a:r>
              <a:rPr sz="3600" spc="-145" dirty="0">
                <a:solidFill>
                  <a:srgbClr val="FFFDFF"/>
                </a:solidFill>
                <a:latin typeface="Calibri Light"/>
                <a:cs typeface="Calibri Light"/>
              </a:rPr>
              <a:t>ANAGRAFICA</a:t>
            </a:r>
            <a:endParaRPr sz="3600" dirty="0">
              <a:latin typeface="Calibri Light"/>
              <a:cs typeface="Calibri Light"/>
            </a:endParaRPr>
          </a:p>
          <a:p>
            <a:pPr marL="1083945" marR="1059180" indent="601980">
              <a:lnSpc>
                <a:spcPct val="85000"/>
              </a:lnSpc>
              <a:spcBef>
                <a:spcPts val="325"/>
              </a:spcBef>
            </a:pPr>
            <a:r>
              <a:rPr sz="3600" dirty="0">
                <a:solidFill>
                  <a:srgbClr val="FFFDFF"/>
                </a:solidFill>
                <a:latin typeface="Calibri Light"/>
                <a:cs typeface="Calibri Light"/>
              </a:rPr>
              <a:t>e </a:t>
            </a:r>
            <a:r>
              <a:rPr sz="3600" spc="5" dirty="0">
                <a:solidFill>
                  <a:srgbClr val="FFFDFF"/>
                </a:solidFill>
                <a:latin typeface="Calibri Light"/>
                <a:cs typeface="Calibri Light"/>
              </a:rPr>
              <a:t> </a:t>
            </a:r>
            <a:r>
              <a:rPr sz="3600" spc="-165" dirty="0">
                <a:solidFill>
                  <a:srgbClr val="FFFDFF"/>
                </a:solidFill>
                <a:latin typeface="Calibri Light"/>
                <a:cs typeface="Calibri Light"/>
              </a:rPr>
              <a:t>P</a:t>
            </a:r>
            <a:r>
              <a:rPr sz="3600" spc="-155" dirty="0">
                <a:solidFill>
                  <a:srgbClr val="FFFDFF"/>
                </a:solidFill>
                <a:latin typeface="Calibri Light"/>
                <a:cs typeface="Calibri Light"/>
              </a:rPr>
              <a:t>R</a:t>
            </a:r>
            <a:r>
              <a:rPr sz="3600" spc="-190" dirty="0">
                <a:solidFill>
                  <a:srgbClr val="FFFDFF"/>
                </a:solidFill>
                <a:latin typeface="Calibri Light"/>
                <a:cs typeface="Calibri Light"/>
              </a:rPr>
              <a:t>E</a:t>
            </a:r>
            <a:r>
              <a:rPr sz="3600" spc="-165" dirty="0">
                <a:solidFill>
                  <a:srgbClr val="FFFDFF"/>
                </a:solidFill>
                <a:latin typeface="Calibri Light"/>
                <a:cs typeface="Calibri Light"/>
              </a:rPr>
              <a:t>S</a:t>
            </a:r>
            <a:r>
              <a:rPr sz="3600" dirty="0">
                <a:solidFill>
                  <a:srgbClr val="FFFDFF"/>
                </a:solidFill>
                <a:latin typeface="Calibri Light"/>
                <a:cs typeface="Calibri Light"/>
              </a:rPr>
              <a:t>A</a:t>
            </a:r>
            <a:r>
              <a:rPr sz="3600" spc="-300" dirty="0">
                <a:solidFill>
                  <a:srgbClr val="FFFDFF"/>
                </a:solidFill>
                <a:latin typeface="Calibri Light"/>
                <a:cs typeface="Calibri Light"/>
              </a:rPr>
              <a:t> </a:t>
            </a:r>
            <a:r>
              <a:rPr sz="3600" spc="-160" dirty="0">
                <a:solidFill>
                  <a:srgbClr val="FFFDFF"/>
                </a:solidFill>
                <a:latin typeface="Calibri Light"/>
                <a:cs typeface="Calibri Light"/>
              </a:rPr>
              <a:t>D</a:t>
            </a:r>
            <a:r>
              <a:rPr sz="3600" dirty="0">
                <a:solidFill>
                  <a:srgbClr val="FFFDFF"/>
                </a:solidFill>
                <a:latin typeface="Calibri Light"/>
                <a:cs typeface="Calibri Light"/>
              </a:rPr>
              <a:t>I  </a:t>
            </a:r>
            <a:r>
              <a:rPr sz="3600" spc="-155" dirty="0">
                <a:solidFill>
                  <a:srgbClr val="FFFDFF"/>
                </a:solidFill>
                <a:latin typeface="Calibri Light"/>
                <a:cs typeface="Calibri Light"/>
              </a:rPr>
              <a:t>SE</a:t>
            </a:r>
            <a:r>
              <a:rPr sz="3600" spc="-200" dirty="0">
                <a:solidFill>
                  <a:srgbClr val="FFFDFF"/>
                </a:solidFill>
                <a:latin typeface="Calibri Light"/>
                <a:cs typeface="Calibri Light"/>
              </a:rPr>
              <a:t>R</a:t>
            </a:r>
            <a:r>
              <a:rPr sz="3600" spc="-160" dirty="0">
                <a:solidFill>
                  <a:srgbClr val="FFFDFF"/>
                </a:solidFill>
                <a:latin typeface="Calibri Light"/>
                <a:cs typeface="Calibri Light"/>
              </a:rPr>
              <a:t>VIZI</a:t>
            </a:r>
            <a:r>
              <a:rPr sz="3600" dirty="0">
                <a:solidFill>
                  <a:srgbClr val="FFFDFF"/>
                </a:solidFill>
                <a:latin typeface="Calibri Light"/>
                <a:cs typeface="Calibri Light"/>
              </a:rPr>
              <a:t>O</a:t>
            </a:r>
            <a:endParaRPr sz="3600" dirty="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29200" y="652272"/>
            <a:ext cx="5039995" cy="1201420"/>
            <a:chOff x="5029200" y="652272"/>
            <a:chExt cx="5039995" cy="1201420"/>
          </a:xfrm>
          <a:solidFill>
            <a:srgbClr val="00B0F0"/>
          </a:solidFill>
        </p:grpSpPr>
        <p:sp>
          <p:nvSpPr>
            <p:cNvPr id="5" name="object 5"/>
            <p:cNvSpPr/>
            <p:nvPr/>
          </p:nvSpPr>
          <p:spPr>
            <a:xfrm>
              <a:off x="5036820" y="659892"/>
              <a:ext cx="5024755" cy="1186180"/>
            </a:xfrm>
            <a:custGeom>
              <a:avLst/>
              <a:gdLst/>
              <a:ahLst/>
              <a:cxnLst/>
              <a:rect l="l" t="t" r="r" b="b"/>
              <a:pathLst>
                <a:path w="5024755" h="1186180">
                  <a:moveTo>
                    <a:pt x="4906009" y="0"/>
                  </a:moveTo>
                  <a:lnTo>
                    <a:pt x="118617" y="0"/>
                  </a:lnTo>
                  <a:lnTo>
                    <a:pt x="72437" y="9318"/>
                  </a:lnTo>
                  <a:lnTo>
                    <a:pt x="34734" y="34734"/>
                  </a:lnTo>
                  <a:lnTo>
                    <a:pt x="9318" y="72437"/>
                  </a:lnTo>
                  <a:lnTo>
                    <a:pt x="0" y="118618"/>
                  </a:lnTo>
                  <a:lnTo>
                    <a:pt x="0" y="1067054"/>
                  </a:lnTo>
                  <a:lnTo>
                    <a:pt x="9318" y="1113234"/>
                  </a:lnTo>
                  <a:lnTo>
                    <a:pt x="34734" y="1150937"/>
                  </a:lnTo>
                  <a:lnTo>
                    <a:pt x="72437" y="1176353"/>
                  </a:lnTo>
                  <a:lnTo>
                    <a:pt x="118617" y="1185672"/>
                  </a:lnTo>
                  <a:lnTo>
                    <a:pt x="4906009" y="1185672"/>
                  </a:lnTo>
                  <a:lnTo>
                    <a:pt x="4952190" y="1176353"/>
                  </a:lnTo>
                  <a:lnTo>
                    <a:pt x="4989893" y="1150937"/>
                  </a:lnTo>
                  <a:lnTo>
                    <a:pt x="5015309" y="1113234"/>
                  </a:lnTo>
                  <a:lnTo>
                    <a:pt x="5024628" y="1067054"/>
                  </a:lnTo>
                  <a:lnTo>
                    <a:pt x="5024628" y="118618"/>
                  </a:lnTo>
                  <a:lnTo>
                    <a:pt x="5015309" y="72437"/>
                  </a:lnTo>
                  <a:lnTo>
                    <a:pt x="4989893" y="34734"/>
                  </a:lnTo>
                  <a:lnTo>
                    <a:pt x="4952190" y="9318"/>
                  </a:lnTo>
                  <a:lnTo>
                    <a:pt x="490600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36820" y="659892"/>
              <a:ext cx="5024755" cy="1186180"/>
            </a:xfrm>
            <a:custGeom>
              <a:avLst/>
              <a:gdLst/>
              <a:ahLst/>
              <a:cxnLst/>
              <a:rect l="l" t="t" r="r" b="b"/>
              <a:pathLst>
                <a:path w="5024755" h="1186180">
                  <a:moveTo>
                    <a:pt x="0" y="118618"/>
                  </a:moveTo>
                  <a:lnTo>
                    <a:pt x="9318" y="72437"/>
                  </a:lnTo>
                  <a:lnTo>
                    <a:pt x="34734" y="34734"/>
                  </a:lnTo>
                  <a:lnTo>
                    <a:pt x="72437" y="9318"/>
                  </a:lnTo>
                  <a:lnTo>
                    <a:pt x="118617" y="0"/>
                  </a:lnTo>
                  <a:lnTo>
                    <a:pt x="4906009" y="0"/>
                  </a:lnTo>
                  <a:lnTo>
                    <a:pt x="4952190" y="9318"/>
                  </a:lnTo>
                  <a:lnTo>
                    <a:pt x="4989893" y="34734"/>
                  </a:lnTo>
                  <a:lnTo>
                    <a:pt x="5015309" y="72437"/>
                  </a:lnTo>
                  <a:lnTo>
                    <a:pt x="5024628" y="118618"/>
                  </a:lnTo>
                  <a:lnTo>
                    <a:pt x="5024628" y="1067054"/>
                  </a:lnTo>
                  <a:lnTo>
                    <a:pt x="5015309" y="1113234"/>
                  </a:lnTo>
                  <a:lnTo>
                    <a:pt x="4989893" y="1150937"/>
                  </a:lnTo>
                  <a:lnTo>
                    <a:pt x="4952190" y="1176353"/>
                  </a:lnTo>
                  <a:lnTo>
                    <a:pt x="4906009" y="1185672"/>
                  </a:lnTo>
                  <a:lnTo>
                    <a:pt x="118617" y="1185672"/>
                  </a:lnTo>
                  <a:lnTo>
                    <a:pt x="72437" y="1176353"/>
                  </a:lnTo>
                  <a:lnTo>
                    <a:pt x="34734" y="1150937"/>
                  </a:lnTo>
                  <a:lnTo>
                    <a:pt x="9318" y="1113234"/>
                  </a:lnTo>
                  <a:lnTo>
                    <a:pt x="0" y="1067054"/>
                  </a:lnTo>
                  <a:lnTo>
                    <a:pt x="0" y="118618"/>
                  </a:lnTo>
                  <a:close/>
                </a:path>
              </a:pathLst>
            </a:custGeom>
            <a:grpFill/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12765" y="740409"/>
            <a:ext cx="4717034" cy="526683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ct val="88000"/>
              </a:lnSpc>
              <a:spcBef>
                <a:spcPts val="305"/>
              </a:spcBef>
            </a:pPr>
            <a:r>
              <a:rPr spc="135" dirty="0">
                <a:solidFill>
                  <a:srgbClr val="FFFFFF"/>
                </a:solidFill>
                <a:latin typeface="Cambria"/>
                <a:cs typeface="Cambria"/>
              </a:rPr>
              <a:t>COSA: </a:t>
            </a:r>
            <a:r>
              <a:rPr spc="80" dirty="0" err="1">
                <a:solidFill>
                  <a:srgbClr val="FFFFFF"/>
                </a:solidFill>
                <a:latin typeface="Cambria"/>
                <a:cs typeface="Cambria"/>
              </a:rPr>
              <a:t>Compila</a:t>
            </a:r>
            <a:r>
              <a:rPr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pc="45" dirty="0" smtClean="0">
                <a:solidFill>
                  <a:srgbClr val="FFFFFF"/>
                </a:solidFill>
                <a:latin typeface="Cambria"/>
                <a:cs typeface="Cambria"/>
              </a:rPr>
              <a:t>la</a:t>
            </a:r>
            <a:r>
              <a:rPr lang="it-IT" spc="45" dirty="0" smtClean="0">
                <a:solidFill>
                  <a:srgbClr val="FFFFFF"/>
                </a:solidFill>
                <a:latin typeface="Cambria"/>
                <a:cs typeface="Cambria"/>
              </a:rPr>
              <a:t> documentazione presso l’ufficio del personale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28092" y="2285542"/>
            <a:ext cx="5024755" cy="1186180"/>
          </a:xfrm>
          <a:custGeom>
            <a:avLst/>
            <a:gdLst/>
            <a:ahLst/>
            <a:cxnLst/>
            <a:rect l="l" t="t" r="r" b="b"/>
            <a:pathLst>
              <a:path w="5024755" h="1186180">
                <a:moveTo>
                  <a:pt x="4906009" y="0"/>
                </a:moveTo>
                <a:lnTo>
                  <a:pt x="118617" y="0"/>
                </a:lnTo>
                <a:lnTo>
                  <a:pt x="72437" y="9318"/>
                </a:lnTo>
                <a:lnTo>
                  <a:pt x="34734" y="34734"/>
                </a:lnTo>
                <a:lnTo>
                  <a:pt x="9318" y="72437"/>
                </a:lnTo>
                <a:lnTo>
                  <a:pt x="0" y="118617"/>
                </a:lnTo>
                <a:lnTo>
                  <a:pt x="0" y="1067053"/>
                </a:lnTo>
                <a:lnTo>
                  <a:pt x="9318" y="1113234"/>
                </a:lnTo>
                <a:lnTo>
                  <a:pt x="34734" y="1150937"/>
                </a:lnTo>
                <a:lnTo>
                  <a:pt x="72437" y="1176353"/>
                </a:lnTo>
                <a:lnTo>
                  <a:pt x="118617" y="1185672"/>
                </a:lnTo>
                <a:lnTo>
                  <a:pt x="4906009" y="1185672"/>
                </a:lnTo>
                <a:lnTo>
                  <a:pt x="4952190" y="1176353"/>
                </a:lnTo>
                <a:lnTo>
                  <a:pt x="4989893" y="1150937"/>
                </a:lnTo>
                <a:lnTo>
                  <a:pt x="5015309" y="1113234"/>
                </a:lnTo>
                <a:lnTo>
                  <a:pt x="5024628" y="1067053"/>
                </a:lnTo>
                <a:lnTo>
                  <a:pt x="5024628" y="118617"/>
                </a:lnTo>
                <a:lnTo>
                  <a:pt x="5015309" y="72437"/>
                </a:lnTo>
                <a:lnTo>
                  <a:pt x="4989893" y="34734"/>
                </a:lnTo>
                <a:lnTo>
                  <a:pt x="4952190" y="9318"/>
                </a:lnTo>
                <a:lnTo>
                  <a:pt x="490600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01234" y="2516886"/>
            <a:ext cx="4299966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55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pc="5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pc="85" dirty="0">
                <a:solidFill>
                  <a:srgbClr val="FFFFFF"/>
                </a:solidFill>
                <a:latin typeface="Cambria"/>
                <a:cs typeface="Cambria"/>
              </a:rPr>
              <a:t>VE:</a:t>
            </a:r>
            <a:r>
              <a:rPr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pc="20" dirty="0">
                <a:solidFill>
                  <a:srgbClr val="FFFFFF"/>
                </a:solidFill>
                <a:latin typeface="Cambria"/>
                <a:cs typeface="Cambria"/>
              </a:rPr>
              <a:t>Pian</a:t>
            </a:r>
            <a:r>
              <a:rPr spc="6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pc="-6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pc="6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pc="7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pc="-3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pc="6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pc="45" dirty="0" smtClean="0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spc="40" dirty="0" smtClean="0">
                <a:solidFill>
                  <a:srgbClr val="FFFFFF"/>
                </a:solidFill>
                <a:latin typeface="Cambria"/>
                <a:cs typeface="Cambria"/>
              </a:rPr>
              <a:t>ia</a:t>
            </a:r>
            <a:r>
              <a:rPr lang="it-IT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15" dirty="0" smtClean="0">
                <a:solidFill>
                  <a:srgbClr val="FFFFFF"/>
                </a:solidFill>
                <a:latin typeface="Cambria"/>
                <a:cs typeface="Cambria"/>
              </a:rPr>
              <a:t>della Bufalotta, 594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00600" y="3915205"/>
            <a:ext cx="6781800" cy="2065121"/>
          </a:xfrm>
          <a:custGeom>
            <a:avLst/>
            <a:gdLst/>
            <a:ahLst/>
            <a:cxnLst/>
            <a:rect l="l" t="t" r="r" b="b"/>
            <a:pathLst>
              <a:path w="5024755" h="1186179">
                <a:moveTo>
                  <a:pt x="4906010" y="0"/>
                </a:moveTo>
                <a:lnTo>
                  <a:pt x="118618" y="0"/>
                </a:lnTo>
                <a:lnTo>
                  <a:pt x="72437" y="9318"/>
                </a:lnTo>
                <a:lnTo>
                  <a:pt x="34734" y="34734"/>
                </a:lnTo>
                <a:lnTo>
                  <a:pt x="9318" y="72437"/>
                </a:lnTo>
                <a:lnTo>
                  <a:pt x="0" y="118617"/>
                </a:lnTo>
                <a:lnTo>
                  <a:pt x="0" y="1067053"/>
                </a:lnTo>
                <a:lnTo>
                  <a:pt x="9318" y="1113234"/>
                </a:lnTo>
                <a:lnTo>
                  <a:pt x="34734" y="1150937"/>
                </a:lnTo>
                <a:lnTo>
                  <a:pt x="72437" y="1176353"/>
                </a:lnTo>
                <a:lnTo>
                  <a:pt x="118618" y="1185671"/>
                </a:lnTo>
                <a:lnTo>
                  <a:pt x="4906010" y="1185671"/>
                </a:lnTo>
                <a:lnTo>
                  <a:pt x="4952190" y="1176353"/>
                </a:lnTo>
                <a:lnTo>
                  <a:pt x="4989893" y="1150937"/>
                </a:lnTo>
                <a:lnTo>
                  <a:pt x="5015309" y="1113234"/>
                </a:lnTo>
                <a:lnTo>
                  <a:pt x="5024628" y="1067053"/>
                </a:lnTo>
                <a:lnTo>
                  <a:pt x="5024628" y="118617"/>
                </a:lnTo>
                <a:lnTo>
                  <a:pt x="5015309" y="72437"/>
                </a:lnTo>
                <a:lnTo>
                  <a:pt x="4989893" y="34734"/>
                </a:lnTo>
                <a:lnTo>
                  <a:pt x="4952190" y="9318"/>
                </a:lnTo>
                <a:lnTo>
                  <a:pt x="490601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lang="it-IT" b="1" dirty="0">
                <a:solidFill>
                  <a:srgbClr val="FFFFFF"/>
                </a:solidFill>
                <a:latin typeface="Calibri Light"/>
                <a:cs typeface="Calibri Light"/>
              </a:rPr>
              <a:t>CO</a:t>
            </a:r>
            <a:r>
              <a:rPr lang="it-IT" b="1" spc="-1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lang="it-IT" b="1" spc="-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lang="it-IT" b="1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it-IT" b="1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SE</a:t>
            </a:r>
            <a:r>
              <a:rPr lang="it-IT" b="1" spc="-10" dirty="0" smtClean="0">
                <a:solidFill>
                  <a:srgbClr val="FFFFFF"/>
                </a:solidFill>
                <a:latin typeface="Calibri Light"/>
                <a:cs typeface="Calibri Light"/>
              </a:rPr>
              <a:t>RVE</a:t>
            </a: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endParaRPr lang="it-IT" b="1" dirty="0">
              <a:latin typeface="Calibri Light"/>
              <a:cs typeface="Calibri Light"/>
            </a:endParaRPr>
          </a:p>
          <a:p>
            <a:pPr marL="298450" marR="2580005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it-IT" spc="70" dirty="0">
                <a:solidFill>
                  <a:srgbClr val="FFFFFF"/>
                </a:solidFill>
                <a:latin typeface="Cambria"/>
                <a:cs typeface="Cambria"/>
              </a:rPr>
              <a:t>Copia </a:t>
            </a:r>
            <a:r>
              <a:rPr lang="it-IT" spc="45" dirty="0">
                <a:solidFill>
                  <a:srgbClr val="FFFFFF"/>
                </a:solidFill>
                <a:latin typeface="Cambria"/>
                <a:cs typeface="Cambria"/>
              </a:rPr>
              <a:t>della </a:t>
            </a:r>
            <a:r>
              <a:rPr lang="it-IT" spc="20" dirty="0">
                <a:solidFill>
                  <a:srgbClr val="FFFFFF"/>
                </a:solidFill>
                <a:latin typeface="Cambria"/>
                <a:cs typeface="Cambria"/>
              </a:rPr>
              <a:t>carta </a:t>
            </a:r>
            <a:r>
              <a:rPr lang="it-IT" spc="40" dirty="0">
                <a:solidFill>
                  <a:srgbClr val="FFFFFF"/>
                </a:solidFill>
                <a:latin typeface="Cambria"/>
                <a:cs typeface="Cambria"/>
              </a:rPr>
              <a:t>di </a:t>
            </a:r>
            <a:r>
              <a:rPr lang="it-IT" spc="15" dirty="0">
                <a:solidFill>
                  <a:srgbClr val="FFFFFF"/>
                </a:solidFill>
                <a:latin typeface="Cambria"/>
                <a:cs typeface="Cambria"/>
              </a:rPr>
              <a:t>identità </a:t>
            </a:r>
            <a:r>
              <a:rPr lang="it-IT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endParaRPr lang="it-IT" spc="20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marL="298450" marR="2580005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it-IT" spc="75" dirty="0" smtClean="0">
                <a:solidFill>
                  <a:srgbClr val="FFFFFF"/>
                </a:solidFill>
                <a:latin typeface="Cambria"/>
                <a:cs typeface="Cambria"/>
              </a:rPr>
              <a:t>Codice</a:t>
            </a:r>
            <a:r>
              <a:rPr lang="it-IT" spc="2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30" dirty="0">
                <a:solidFill>
                  <a:srgbClr val="FFFFFF"/>
                </a:solidFill>
                <a:latin typeface="Cambria"/>
                <a:cs typeface="Cambria"/>
              </a:rPr>
              <a:t>fiscale</a:t>
            </a:r>
            <a:r>
              <a:rPr lang="it-IT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4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lang="it-IT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30" dirty="0">
                <a:solidFill>
                  <a:srgbClr val="FFFFFF"/>
                </a:solidFill>
                <a:latin typeface="Cambria"/>
                <a:cs typeface="Cambria"/>
              </a:rPr>
              <a:t>tessera</a:t>
            </a:r>
            <a:r>
              <a:rPr lang="it-IT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15" dirty="0">
                <a:solidFill>
                  <a:srgbClr val="FFFFFF"/>
                </a:solidFill>
                <a:latin typeface="Cambria"/>
                <a:cs typeface="Cambria"/>
              </a:rPr>
              <a:t>sanitaria</a:t>
            </a:r>
            <a:endParaRPr lang="it-IT" dirty="0">
              <a:latin typeface="Cambria"/>
              <a:cs typeface="Cambria"/>
            </a:endParaRPr>
          </a:p>
          <a:p>
            <a:pPr marL="298450" indent="-285750"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lang="it-IT" spc="70" dirty="0">
                <a:solidFill>
                  <a:srgbClr val="FFFFFF"/>
                </a:solidFill>
                <a:latin typeface="Cambria"/>
                <a:cs typeface="Cambria"/>
              </a:rPr>
              <a:t>Copia</a:t>
            </a:r>
            <a:r>
              <a:rPr lang="it-IT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55" dirty="0">
                <a:solidFill>
                  <a:srgbClr val="FFFFFF"/>
                </a:solidFill>
                <a:latin typeface="Cambria"/>
                <a:cs typeface="Cambria"/>
              </a:rPr>
              <a:t>dei</a:t>
            </a:r>
            <a:r>
              <a:rPr lang="it-IT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dirty="0">
                <a:solidFill>
                  <a:srgbClr val="FFFFFF"/>
                </a:solidFill>
                <a:latin typeface="Cambria"/>
                <a:cs typeface="Cambria"/>
              </a:rPr>
              <a:t>titoli</a:t>
            </a:r>
            <a:r>
              <a:rPr lang="it-IT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20" dirty="0">
                <a:solidFill>
                  <a:srgbClr val="FFFFFF"/>
                </a:solidFill>
                <a:latin typeface="Cambria"/>
                <a:cs typeface="Cambria"/>
              </a:rPr>
              <a:t>dichiarati</a:t>
            </a:r>
            <a:r>
              <a:rPr lang="it-IT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75" dirty="0">
                <a:solidFill>
                  <a:srgbClr val="FFFFFF"/>
                </a:solidFill>
                <a:latin typeface="Cambria"/>
                <a:cs typeface="Cambria"/>
              </a:rPr>
              <a:t>ed</a:t>
            </a:r>
            <a:r>
              <a:rPr lang="it-IT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25" dirty="0">
                <a:solidFill>
                  <a:srgbClr val="FFFFFF"/>
                </a:solidFill>
                <a:latin typeface="Cambria"/>
                <a:cs typeface="Cambria"/>
              </a:rPr>
              <a:t>eventuali</a:t>
            </a:r>
            <a:r>
              <a:rPr lang="it-IT" spc="30" dirty="0">
                <a:solidFill>
                  <a:srgbClr val="FFFFFF"/>
                </a:solidFill>
                <a:latin typeface="Cambria"/>
                <a:cs typeface="Cambria"/>
              </a:rPr>
              <a:t> crediti</a:t>
            </a:r>
            <a:r>
              <a:rPr lang="it-IT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60" dirty="0">
                <a:solidFill>
                  <a:srgbClr val="FFFFFF"/>
                </a:solidFill>
                <a:latin typeface="Cambria"/>
                <a:cs typeface="Cambria"/>
              </a:rPr>
              <a:t>degli</a:t>
            </a:r>
            <a:r>
              <a:rPr lang="it-IT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35" dirty="0">
                <a:solidFill>
                  <a:srgbClr val="FFFFFF"/>
                </a:solidFill>
                <a:latin typeface="Cambria"/>
                <a:cs typeface="Cambria"/>
              </a:rPr>
              <a:t>esami</a:t>
            </a:r>
            <a:r>
              <a:rPr lang="it-IT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15" dirty="0">
                <a:solidFill>
                  <a:srgbClr val="FFFFFF"/>
                </a:solidFill>
                <a:latin typeface="Cambria"/>
                <a:cs typeface="Cambria"/>
              </a:rPr>
              <a:t>sostenuti</a:t>
            </a:r>
            <a:r>
              <a:rPr lang="it-IT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25" dirty="0">
                <a:solidFill>
                  <a:srgbClr val="FFFFFF"/>
                </a:solidFill>
                <a:latin typeface="Cambria"/>
                <a:cs typeface="Cambria"/>
              </a:rPr>
              <a:t>ai</a:t>
            </a:r>
            <a:r>
              <a:rPr lang="it-IT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5" dirty="0">
                <a:solidFill>
                  <a:srgbClr val="FFFFFF"/>
                </a:solidFill>
                <a:latin typeface="Cambria"/>
                <a:cs typeface="Cambria"/>
              </a:rPr>
              <a:t>fini</a:t>
            </a:r>
            <a:r>
              <a:rPr lang="it-IT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55" dirty="0" smtClean="0">
                <a:solidFill>
                  <a:srgbClr val="FFFFFF"/>
                </a:solidFill>
                <a:latin typeface="Cambria"/>
                <a:cs typeface="Cambria"/>
              </a:rPr>
              <a:t>del</a:t>
            </a:r>
            <a:r>
              <a:rPr lang="it-IT" dirty="0" smtClean="0">
                <a:latin typeface="Cambria"/>
                <a:cs typeface="Cambria"/>
              </a:rPr>
              <a:t> </a:t>
            </a:r>
            <a:r>
              <a:rPr lang="it-IT" spc="20" dirty="0" smtClean="0">
                <a:solidFill>
                  <a:srgbClr val="FFFFFF"/>
                </a:solidFill>
                <a:latin typeface="Cambria"/>
                <a:cs typeface="Cambria"/>
              </a:rPr>
              <a:t>controllo </a:t>
            </a:r>
            <a:r>
              <a:rPr lang="it-IT" spc="55" dirty="0">
                <a:solidFill>
                  <a:srgbClr val="FFFFFF"/>
                </a:solidFill>
                <a:latin typeface="Cambria"/>
                <a:cs typeface="Cambria"/>
              </a:rPr>
              <a:t>del</a:t>
            </a:r>
            <a:r>
              <a:rPr lang="it-IT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5" dirty="0">
                <a:solidFill>
                  <a:srgbClr val="FFFFFF"/>
                </a:solidFill>
                <a:latin typeface="Cambria"/>
                <a:cs typeface="Cambria"/>
              </a:rPr>
              <a:t>titolo</a:t>
            </a:r>
            <a:r>
              <a:rPr lang="it-IT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40" dirty="0">
                <a:solidFill>
                  <a:srgbClr val="FFFFFF"/>
                </a:solidFill>
                <a:latin typeface="Cambria"/>
                <a:cs typeface="Cambria"/>
              </a:rPr>
              <a:t>di</a:t>
            </a:r>
            <a:r>
              <a:rPr lang="it-IT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50" dirty="0">
                <a:solidFill>
                  <a:srgbClr val="FFFFFF"/>
                </a:solidFill>
                <a:latin typeface="Cambria"/>
                <a:cs typeface="Cambria"/>
              </a:rPr>
              <a:t>accesso</a:t>
            </a:r>
            <a:endParaRPr lang="it-IT" dirty="0">
              <a:latin typeface="Cambria"/>
              <a:cs typeface="Cambria"/>
            </a:endParaRPr>
          </a:p>
          <a:p>
            <a:pPr marL="298450" indent="-285750"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lang="it-IT" spc="5" dirty="0">
                <a:solidFill>
                  <a:srgbClr val="FFFFFF"/>
                </a:solidFill>
                <a:latin typeface="Cambria"/>
                <a:cs typeface="Cambria"/>
              </a:rPr>
              <a:t>Attestati</a:t>
            </a:r>
            <a:r>
              <a:rPr lang="it-IT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55" dirty="0">
                <a:solidFill>
                  <a:srgbClr val="FFFFFF"/>
                </a:solidFill>
                <a:latin typeface="Cambria"/>
                <a:cs typeface="Cambria"/>
              </a:rPr>
              <a:t>dei</a:t>
            </a:r>
            <a:r>
              <a:rPr lang="it-IT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30" dirty="0">
                <a:solidFill>
                  <a:srgbClr val="FFFFFF"/>
                </a:solidFill>
                <a:latin typeface="Cambria"/>
                <a:cs typeface="Cambria"/>
              </a:rPr>
              <a:t>corsi</a:t>
            </a:r>
            <a:r>
              <a:rPr lang="it-IT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10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lang="it-IT" spc="30" dirty="0">
                <a:solidFill>
                  <a:srgbClr val="FFFFFF"/>
                </a:solidFill>
                <a:latin typeface="Cambria"/>
                <a:cs typeface="Cambria"/>
              </a:rPr>
              <a:t> ambito</a:t>
            </a:r>
            <a:r>
              <a:rPr lang="it-IT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20" dirty="0">
                <a:solidFill>
                  <a:srgbClr val="FFFFFF"/>
                </a:solidFill>
                <a:latin typeface="Cambria"/>
                <a:cs typeface="Cambria"/>
              </a:rPr>
              <a:t>salute</a:t>
            </a:r>
            <a:r>
              <a:rPr lang="it-IT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8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lang="it-IT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20" dirty="0" smtClean="0">
                <a:solidFill>
                  <a:srgbClr val="FFFFFF"/>
                </a:solidFill>
                <a:latin typeface="Cambria"/>
                <a:cs typeface="Cambria"/>
              </a:rPr>
              <a:t>sicurezza</a:t>
            </a:r>
            <a:endParaRPr lang="it-IT" dirty="0"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135745" y="1831288"/>
            <a:ext cx="1190244" cy="2170176"/>
            <a:chOff x="9060179" y="1568195"/>
            <a:chExt cx="1190244" cy="2170176"/>
          </a:xfrm>
        </p:grpSpPr>
        <p:sp>
          <p:nvSpPr>
            <p:cNvPr id="17" name="object 17"/>
            <p:cNvSpPr/>
            <p:nvPr/>
          </p:nvSpPr>
          <p:spPr>
            <a:xfrm>
              <a:off x="9060179" y="1568195"/>
              <a:ext cx="769620" cy="769620"/>
            </a:xfrm>
            <a:custGeom>
              <a:avLst/>
              <a:gdLst/>
              <a:ahLst/>
              <a:cxnLst/>
              <a:rect l="l" t="t" r="r" b="b"/>
              <a:pathLst>
                <a:path w="769620" h="769619">
                  <a:moveTo>
                    <a:pt x="596392" y="0"/>
                  </a:moveTo>
                  <a:lnTo>
                    <a:pt x="173100" y="0"/>
                  </a:lnTo>
                  <a:lnTo>
                    <a:pt x="173100" y="423290"/>
                  </a:lnTo>
                  <a:lnTo>
                    <a:pt x="0" y="423290"/>
                  </a:lnTo>
                  <a:lnTo>
                    <a:pt x="384810" y="769619"/>
                  </a:lnTo>
                  <a:lnTo>
                    <a:pt x="769620" y="423290"/>
                  </a:lnTo>
                  <a:lnTo>
                    <a:pt x="596392" y="423290"/>
                  </a:lnTo>
                  <a:lnTo>
                    <a:pt x="596392" y="0"/>
                  </a:lnTo>
                  <a:close/>
                </a:path>
              </a:pathLst>
            </a:custGeom>
            <a:solidFill>
              <a:srgbClr val="FBCCC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74934" y="1581876"/>
              <a:ext cx="769620" cy="769620"/>
            </a:xfrm>
            <a:custGeom>
              <a:avLst/>
              <a:gdLst/>
              <a:ahLst/>
              <a:cxnLst/>
              <a:rect l="l" t="t" r="r" b="b"/>
              <a:pathLst>
                <a:path w="769620" h="769619">
                  <a:moveTo>
                    <a:pt x="0" y="423290"/>
                  </a:moveTo>
                  <a:lnTo>
                    <a:pt x="173100" y="423290"/>
                  </a:lnTo>
                  <a:lnTo>
                    <a:pt x="173100" y="0"/>
                  </a:lnTo>
                  <a:lnTo>
                    <a:pt x="596392" y="0"/>
                  </a:lnTo>
                  <a:lnTo>
                    <a:pt x="596392" y="423290"/>
                  </a:lnTo>
                  <a:lnTo>
                    <a:pt x="769620" y="423290"/>
                  </a:lnTo>
                  <a:lnTo>
                    <a:pt x="384810" y="769619"/>
                  </a:lnTo>
                  <a:lnTo>
                    <a:pt x="0" y="423290"/>
                  </a:lnTo>
                  <a:close/>
                </a:path>
              </a:pathLst>
            </a:custGeom>
            <a:solidFill>
              <a:srgbClr val="002060"/>
            </a:solidFill>
            <a:ln w="15240">
              <a:solidFill>
                <a:srgbClr val="FBCC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480803" y="2968751"/>
              <a:ext cx="769620" cy="769620"/>
            </a:xfrm>
            <a:custGeom>
              <a:avLst/>
              <a:gdLst/>
              <a:ahLst/>
              <a:cxnLst/>
              <a:rect l="l" t="t" r="r" b="b"/>
              <a:pathLst>
                <a:path w="769620" h="769620">
                  <a:moveTo>
                    <a:pt x="596392" y="0"/>
                  </a:moveTo>
                  <a:lnTo>
                    <a:pt x="173100" y="0"/>
                  </a:lnTo>
                  <a:lnTo>
                    <a:pt x="173100" y="423290"/>
                  </a:lnTo>
                  <a:lnTo>
                    <a:pt x="0" y="423290"/>
                  </a:lnTo>
                  <a:lnTo>
                    <a:pt x="384810" y="769620"/>
                  </a:lnTo>
                  <a:lnTo>
                    <a:pt x="769620" y="423290"/>
                  </a:lnTo>
                  <a:lnTo>
                    <a:pt x="596392" y="423290"/>
                  </a:lnTo>
                  <a:lnTo>
                    <a:pt x="596392" y="0"/>
                  </a:lnTo>
                  <a:close/>
                </a:path>
              </a:pathLst>
            </a:custGeom>
            <a:solidFill>
              <a:srgbClr val="00206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480803" y="2968751"/>
              <a:ext cx="769620" cy="769620"/>
            </a:xfrm>
            <a:custGeom>
              <a:avLst/>
              <a:gdLst/>
              <a:ahLst/>
              <a:cxnLst/>
              <a:rect l="l" t="t" r="r" b="b"/>
              <a:pathLst>
                <a:path w="769620" h="769620">
                  <a:moveTo>
                    <a:pt x="0" y="423290"/>
                  </a:moveTo>
                  <a:lnTo>
                    <a:pt x="173100" y="423290"/>
                  </a:lnTo>
                  <a:lnTo>
                    <a:pt x="173100" y="0"/>
                  </a:lnTo>
                  <a:lnTo>
                    <a:pt x="596392" y="0"/>
                  </a:lnTo>
                  <a:lnTo>
                    <a:pt x="596392" y="423290"/>
                  </a:lnTo>
                  <a:lnTo>
                    <a:pt x="769620" y="423290"/>
                  </a:lnTo>
                  <a:lnTo>
                    <a:pt x="384810" y="769620"/>
                  </a:lnTo>
                  <a:lnTo>
                    <a:pt x="0" y="423290"/>
                  </a:lnTo>
                  <a:close/>
                </a:path>
              </a:pathLst>
            </a:custGeom>
            <a:ln w="15240">
              <a:solidFill>
                <a:srgbClr val="FBCC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00100" y="1699260"/>
            <a:ext cx="3674745" cy="50292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21920" rIns="0" bIns="0" rtlCol="0">
            <a:spAutoFit/>
          </a:bodyPr>
          <a:lstStyle/>
          <a:p>
            <a:pPr marL="412750">
              <a:lnSpc>
                <a:spcPct val="100000"/>
              </a:lnSpc>
              <a:spcBef>
                <a:spcPts val="960"/>
              </a:spcBef>
            </a:pPr>
            <a:r>
              <a:rPr sz="1800" b="1" spc="40" dirty="0">
                <a:latin typeface="Cambria"/>
                <a:cs typeface="Cambria"/>
              </a:rPr>
              <a:t>1°giorno</a:t>
            </a:r>
            <a:r>
              <a:rPr sz="1800" b="1" spc="55" dirty="0">
                <a:latin typeface="Cambria"/>
                <a:cs typeface="Cambria"/>
              </a:rPr>
              <a:t> </a:t>
            </a:r>
            <a:r>
              <a:rPr sz="1800" b="1" spc="30" dirty="0">
                <a:latin typeface="Cambria"/>
                <a:cs typeface="Cambria"/>
              </a:rPr>
              <a:t>(Presa</a:t>
            </a:r>
            <a:r>
              <a:rPr sz="1800" b="1" spc="50" dirty="0">
                <a:latin typeface="Cambria"/>
                <a:cs typeface="Cambria"/>
              </a:rPr>
              <a:t> </a:t>
            </a:r>
            <a:r>
              <a:rPr sz="1800" b="1" spc="60" dirty="0">
                <a:latin typeface="Cambria"/>
                <a:cs typeface="Cambria"/>
              </a:rPr>
              <a:t>di</a:t>
            </a:r>
            <a:r>
              <a:rPr sz="1800" b="1" spc="40" dirty="0">
                <a:latin typeface="Cambria"/>
                <a:cs typeface="Cambria"/>
              </a:rPr>
              <a:t> </a:t>
            </a:r>
            <a:r>
              <a:rPr sz="1800" b="1" spc="45" dirty="0">
                <a:latin typeface="Cambria"/>
                <a:cs typeface="Cambria"/>
              </a:rPr>
              <a:t>servizio)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11986" y="5385917"/>
            <a:ext cx="2332990" cy="881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327660">
              <a:lnSpc>
                <a:spcPct val="100699"/>
              </a:lnSpc>
              <a:spcBef>
                <a:spcPts val="70"/>
              </a:spcBef>
            </a:pPr>
            <a:r>
              <a:rPr sz="2800" spc="-25" dirty="0">
                <a:solidFill>
                  <a:srgbClr val="00B0F0"/>
                </a:solidFill>
                <a:latin typeface="Calibri Light"/>
                <a:cs typeface="Calibri Light"/>
              </a:rPr>
              <a:t>CHECK </a:t>
            </a:r>
            <a:r>
              <a:rPr sz="2800" spc="-10" dirty="0">
                <a:solidFill>
                  <a:srgbClr val="00B0F0"/>
                </a:solidFill>
                <a:latin typeface="Calibri Light"/>
                <a:cs typeface="Calibri Light"/>
              </a:rPr>
              <a:t>LIST </a:t>
            </a:r>
            <a:r>
              <a:rPr sz="2800" spc="-5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2800" spc="-25" dirty="0">
                <a:solidFill>
                  <a:srgbClr val="00B0F0"/>
                </a:solidFill>
                <a:latin typeface="Calibri Light"/>
                <a:cs typeface="Calibri Light"/>
              </a:rPr>
              <a:t>DOCENTI</a:t>
            </a:r>
            <a:r>
              <a:rPr sz="2800" spc="-130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2800" spc="-30" dirty="0">
                <a:solidFill>
                  <a:srgbClr val="00B0F0"/>
                </a:solidFill>
                <a:latin typeface="Calibri Light"/>
                <a:cs typeface="Calibri Light"/>
              </a:rPr>
              <a:t>NUOVI</a:t>
            </a:r>
            <a:endParaRPr sz="2800" dirty="0">
              <a:solidFill>
                <a:srgbClr val="00B0F0"/>
              </a:solidFill>
              <a:latin typeface="Calibri Light"/>
              <a:cs typeface="Calibri Light"/>
            </a:endParaRPr>
          </a:p>
        </p:txBody>
      </p:sp>
      <p:pic>
        <p:nvPicPr>
          <p:cNvPr id="26" name="Picture 2" descr="https://www.liceogiordanobrunoroma.eu/public/tipologie/1/logo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" y="-14649"/>
            <a:ext cx="1251110" cy="12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923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450" y="2434285"/>
            <a:ext cx="3668395" cy="2624455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508634" marR="487045" indent="-92075" algn="ctr">
              <a:lnSpc>
                <a:spcPct val="85000"/>
              </a:lnSpc>
            </a:pPr>
            <a:r>
              <a:rPr sz="4000" spc="-140" dirty="0">
                <a:solidFill>
                  <a:srgbClr val="FFFDFF"/>
                </a:solidFill>
                <a:latin typeface="Calibri Light"/>
                <a:cs typeface="Calibri Light"/>
              </a:rPr>
              <a:t>CREDENZIALI </a:t>
            </a:r>
            <a:r>
              <a:rPr sz="4000" spc="-135" dirty="0">
                <a:solidFill>
                  <a:srgbClr val="FFFDFF"/>
                </a:solidFill>
                <a:latin typeface="Calibri Light"/>
                <a:cs typeface="Calibri Light"/>
              </a:rPr>
              <a:t> </a:t>
            </a:r>
            <a:r>
              <a:rPr sz="4000" spc="-145" dirty="0">
                <a:solidFill>
                  <a:srgbClr val="FFFDFF"/>
                </a:solidFill>
                <a:latin typeface="Calibri Light"/>
                <a:cs typeface="Calibri Light"/>
              </a:rPr>
              <a:t>REGISTRO </a:t>
            </a:r>
            <a:r>
              <a:rPr sz="4000" spc="-140" dirty="0">
                <a:solidFill>
                  <a:srgbClr val="FFFDFF"/>
                </a:solidFill>
                <a:latin typeface="Calibri Light"/>
                <a:cs typeface="Calibri Light"/>
              </a:rPr>
              <a:t> </a:t>
            </a:r>
            <a:r>
              <a:rPr sz="4000" spc="-150" dirty="0">
                <a:solidFill>
                  <a:srgbClr val="FFFDFF"/>
                </a:solidFill>
                <a:latin typeface="Calibri Light"/>
                <a:cs typeface="Calibri Light"/>
              </a:rPr>
              <a:t>E</a:t>
            </a:r>
            <a:r>
              <a:rPr sz="4000" spc="-145" dirty="0">
                <a:solidFill>
                  <a:srgbClr val="FFFDFF"/>
                </a:solidFill>
                <a:latin typeface="Calibri Light"/>
                <a:cs typeface="Calibri Light"/>
              </a:rPr>
              <a:t>L</a:t>
            </a:r>
            <a:r>
              <a:rPr sz="4000" spc="-150" dirty="0">
                <a:solidFill>
                  <a:srgbClr val="FFFDFF"/>
                </a:solidFill>
                <a:latin typeface="Calibri Light"/>
                <a:cs typeface="Calibri Light"/>
              </a:rPr>
              <a:t>E</a:t>
            </a:r>
            <a:r>
              <a:rPr sz="4000" spc="-95" dirty="0">
                <a:solidFill>
                  <a:srgbClr val="FFFDFF"/>
                </a:solidFill>
                <a:latin typeface="Calibri Light"/>
                <a:cs typeface="Calibri Light"/>
              </a:rPr>
              <a:t>T</a:t>
            </a:r>
            <a:r>
              <a:rPr sz="4000" spc="-155" dirty="0">
                <a:solidFill>
                  <a:srgbClr val="FFFDFF"/>
                </a:solidFill>
                <a:latin typeface="Calibri Light"/>
                <a:cs typeface="Calibri Light"/>
              </a:rPr>
              <a:t>T</a:t>
            </a:r>
            <a:r>
              <a:rPr sz="4000" spc="-204" dirty="0">
                <a:solidFill>
                  <a:srgbClr val="FFFDFF"/>
                </a:solidFill>
                <a:latin typeface="Calibri Light"/>
                <a:cs typeface="Calibri Light"/>
              </a:rPr>
              <a:t>R</a:t>
            </a:r>
            <a:r>
              <a:rPr sz="4000" spc="-160" dirty="0">
                <a:solidFill>
                  <a:srgbClr val="FFFDFF"/>
                </a:solidFill>
                <a:latin typeface="Calibri Light"/>
                <a:cs typeface="Calibri Light"/>
              </a:rPr>
              <a:t>O</a:t>
            </a:r>
            <a:r>
              <a:rPr sz="4000" spc="-155" dirty="0">
                <a:solidFill>
                  <a:srgbClr val="FFFDFF"/>
                </a:solidFill>
                <a:latin typeface="Calibri Light"/>
                <a:cs typeface="Calibri Light"/>
              </a:rPr>
              <a:t>NI</a:t>
            </a:r>
            <a:r>
              <a:rPr sz="4000" spc="-190" dirty="0">
                <a:solidFill>
                  <a:srgbClr val="FFFDFF"/>
                </a:solidFill>
                <a:latin typeface="Calibri Light"/>
                <a:cs typeface="Calibri Light"/>
              </a:rPr>
              <a:t>C</a:t>
            </a:r>
            <a:r>
              <a:rPr sz="4000" spc="-5" dirty="0">
                <a:solidFill>
                  <a:srgbClr val="FFFDFF"/>
                </a:solidFill>
                <a:latin typeface="Calibri Light"/>
                <a:cs typeface="Calibri Light"/>
              </a:rPr>
              <a:t>O</a:t>
            </a:r>
            <a:endParaRPr sz="4000" dirty="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2700" y="833627"/>
            <a:ext cx="1234440" cy="12359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30214" y="2434285"/>
            <a:ext cx="1901189" cy="745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065" marR="5080" indent="-1270" algn="ctr">
              <a:lnSpc>
                <a:spcPct val="97800"/>
              </a:lnSpc>
              <a:spcBef>
                <a:spcPts val="135"/>
              </a:spcBef>
            </a:pPr>
            <a:r>
              <a:rPr sz="1200" spc="114" dirty="0">
                <a:latin typeface="Cambria"/>
                <a:cs typeface="Cambria"/>
              </a:rPr>
              <a:t>COSA:</a:t>
            </a:r>
            <a:r>
              <a:rPr sz="1200" spc="220" dirty="0">
                <a:latin typeface="Cambria"/>
                <a:cs typeface="Cambria"/>
              </a:rPr>
              <a:t> </a:t>
            </a:r>
            <a:r>
              <a:rPr sz="1200" spc="60" dirty="0">
                <a:latin typeface="Cambria"/>
                <a:cs typeface="Cambria"/>
              </a:rPr>
              <a:t>RICEVI</a:t>
            </a:r>
            <a:r>
              <a:rPr sz="1200" spc="30" dirty="0">
                <a:latin typeface="Cambria"/>
                <a:cs typeface="Cambria"/>
              </a:rPr>
              <a:t> </a:t>
            </a:r>
            <a:r>
              <a:rPr sz="1200" spc="85" dirty="0">
                <a:latin typeface="Cambria"/>
                <a:cs typeface="Cambria"/>
              </a:rPr>
              <a:t>NOME </a:t>
            </a:r>
            <a:r>
              <a:rPr sz="1200" spc="90" dirty="0">
                <a:latin typeface="Cambria"/>
                <a:cs typeface="Cambria"/>
              </a:rPr>
              <a:t> </a:t>
            </a:r>
            <a:r>
              <a:rPr sz="1200" spc="20" dirty="0">
                <a:latin typeface="Cambria"/>
                <a:cs typeface="Cambria"/>
              </a:rPr>
              <a:t>UTENTE</a:t>
            </a:r>
            <a:r>
              <a:rPr sz="1200" spc="5" dirty="0">
                <a:latin typeface="Cambria"/>
                <a:cs typeface="Cambria"/>
              </a:rPr>
              <a:t> </a:t>
            </a:r>
            <a:r>
              <a:rPr sz="1200" spc="55" dirty="0">
                <a:latin typeface="Cambria"/>
                <a:cs typeface="Cambria"/>
              </a:rPr>
              <a:t>E</a:t>
            </a:r>
            <a:r>
              <a:rPr sz="1200" spc="20" dirty="0">
                <a:latin typeface="Cambria"/>
                <a:cs typeface="Cambria"/>
              </a:rPr>
              <a:t> </a:t>
            </a:r>
            <a:r>
              <a:rPr sz="1200" spc="40" dirty="0">
                <a:latin typeface="Cambria"/>
                <a:cs typeface="Cambria"/>
              </a:rPr>
              <a:t>PASSWORD</a:t>
            </a:r>
            <a:r>
              <a:rPr sz="1200" spc="15" dirty="0">
                <a:latin typeface="Cambria"/>
                <a:cs typeface="Cambria"/>
              </a:rPr>
              <a:t> </a:t>
            </a:r>
            <a:r>
              <a:rPr sz="1200" spc="10" dirty="0">
                <a:latin typeface="Cambria"/>
                <a:cs typeface="Cambria"/>
              </a:rPr>
              <a:t>PER </a:t>
            </a:r>
            <a:r>
              <a:rPr sz="1200" spc="-250" dirty="0">
                <a:latin typeface="Cambria"/>
                <a:cs typeface="Cambria"/>
              </a:rPr>
              <a:t> </a:t>
            </a:r>
            <a:r>
              <a:rPr sz="1200" spc="95" dirty="0">
                <a:latin typeface="Cambria"/>
                <a:cs typeface="Cambria"/>
              </a:rPr>
              <a:t>ACCEDERE </a:t>
            </a:r>
            <a:r>
              <a:rPr sz="1200" spc="30" dirty="0">
                <a:latin typeface="Cambria"/>
                <a:cs typeface="Cambria"/>
              </a:rPr>
              <a:t>AL </a:t>
            </a:r>
            <a:r>
              <a:rPr sz="1200" spc="45" dirty="0">
                <a:latin typeface="Cambria"/>
                <a:cs typeface="Cambria"/>
              </a:rPr>
              <a:t>REGISTRO </a:t>
            </a:r>
            <a:r>
              <a:rPr sz="1200" spc="50" dirty="0">
                <a:latin typeface="Cambria"/>
                <a:cs typeface="Cambria"/>
              </a:rPr>
              <a:t> </a:t>
            </a:r>
            <a:r>
              <a:rPr sz="1200" spc="55" dirty="0">
                <a:latin typeface="Cambria"/>
                <a:cs typeface="Cambria"/>
              </a:rPr>
              <a:t>ELETTRONICO</a:t>
            </a:r>
            <a:endParaRPr sz="12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41664" y="833627"/>
            <a:ext cx="1235963" cy="123596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338566" y="2434285"/>
            <a:ext cx="2043430" cy="5657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ct val="97600"/>
              </a:lnSpc>
              <a:spcBef>
                <a:spcPts val="135"/>
              </a:spcBef>
            </a:pPr>
            <a:r>
              <a:rPr sz="1200" spc="130" dirty="0">
                <a:latin typeface="Cambria"/>
                <a:cs typeface="Cambria"/>
              </a:rPr>
              <a:t>D</a:t>
            </a:r>
            <a:r>
              <a:rPr sz="1200" spc="40" dirty="0">
                <a:latin typeface="Cambria"/>
                <a:cs typeface="Cambria"/>
              </a:rPr>
              <a:t>O</a:t>
            </a:r>
            <a:r>
              <a:rPr sz="1200" spc="90" dirty="0">
                <a:latin typeface="Cambria"/>
                <a:cs typeface="Cambria"/>
              </a:rPr>
              <a:t>VE</a:t>
            </a:r>
            <a:r>
              <a:rPr sz="1200" spc="30" dirty="0">
                <a:latin typeface="Cambria"/>
                <a:cs typeface="Cambria"/>
              </a:rPr>
              <a:t>:</a:t>
            </a:r>
            <a:r>
              <a:rPr sz="1200" spc="-65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I</a:t>
            </a:r>
            <a:r>
              <a:rPr sz="1200" spc="45" dirty="0">
                <a:latin typeface="Cambria"/>
                <a:cs typeface="Cambria"/>
              </a:rPr>
              <a:t>NVI</a:t>
            </a:r>
            <a:r>
              <a:rPr sz="1200" spc="180" dirty="0">
                <a:latin typeface="Cambria"/>
                <a:cs typeface="Cambria"/>
              </a:rPr>
              <a:t>O</a:t>
            </a:r>
            <a:r>
              <a:rPr sz="1200" spc="-20" dirty="0">
                <a:latin typeface="Cambria"/>
                <a:cs typeface="Cambria"/>
              </a:rPr>
              <a:t> </a:t>
            </a:r>
            <a:r>
              <a:rPr sz="1200" spc="-35" dirty="0">
                <a:latin typeface="Cambria"/>
                <a:cs typeface="Cambria"/>
              </a:rPr>
              <a:t>T</a:t>
            </a:r>
            <a:r>
              <a:rPr sz="1200" spc="-30" dirty="0">
                <a:latin typeface="Cambria"/>
                <a:cs typeface="Cambria"/>
              </a:rPr>
              <a:t>R</a:t>
            </a:r>
            <a:r>
              <a:rPr sz="1200" spc="65" dirty="0">
                <a:latin typeface="Cambria"/>
                <a:cs typeface="Cambria"/>
              </a:rPr>
              <a:t>A</a:t>
            </a:r>
            <a:r>
              <a:rPr sz="1200" spc="90" dirty="0">
                <a:latin typeface="Cambria"/>
                <a:cs typeface="Cambria"/>
              </a:rPr>
              <a:t>M</a:t>
            </a:r>
            <a:r>
              <a:rPr sz="1200" spc="-20" dirty="0">
                <a:latin typeface="Cambria"/>
                <a:cs typeface="Cambria"/>
              </a:rPr>
              <a:t>I</a:t>
            </a:r>
            <a:r>
              <a:rPr sz="1200" spc="-35" dirty="0">
                <a:latin typeface="Cambria"/>
                <a:cs typeface="Cambria"/>
              </a:rPr>
              <a:t>T</a:t>
            </a:r>
            <a:r>
              <a:rPr sz="1200" spc="60" dirty="0">
                <a:latin typeface="Cambria"/>
                <a:cs typeface="Cambria"/>
              </a:rPr>
              <a:t>E</a:t>
            </a:r>
            <a:r>
              <a:rPr sz="1200" spc="35" dirty="0">
                <a:latin typeface="Cambria"/>
                <a:cs typeface="Cambria"/>
              </a:rPr>
              <a:t> </a:t>
            </a:r>
            <a:r>
              <a:rPr sz="1200" spc="80" dirty="0">
                <a:latin typeface="Cambria"/>
                <a:cs typeface="Cambria"/>
              </a:rPr>
              <a:t>MA</a:t>
            </a:r>
            <a:r>
              <a:rPr sz="1200" spc="-20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L  </a:t>
            </a:r>
            <a:r>
              <a:rPr sz="1200" spc="40" dirty="0">
                <a:latin typeface="Cambria"/>
                <a:cs typeface="Cambria"/>
              </a:rPr>
              <a:t>PERSONALE </a:t>
            </a:r>
            <a:r>
              <a:rPr sz="1200" spc="50" dirty="0">
                <a:latin typeface="Cambria"/>
                <a:cs typeface="Cambria"/>
              </a:rPr>
              <a:t>INDICATA </a:t>
            </a:r>
            <a:r>
              <a:rPr sz="1200" spc="55" dirty="0">
                <a:latin typeface="Cambria"/>
                <a:cs typeface="Cambria"/>
              </a:rPr>
              <a:t> </a:t>
            </a:r>
            <a:r>
              <a:rPr sz="1200" spc="30" dirty="0">
                <a:latin typeface="Cambria"/>
                <a:cs typeface="Cambria"/>
              </a:rPr>
              <a:t>NELLA</a:t>
            </a:r>
            <a:r>
              <a:rPr sz="1200" spc="10" dirty="0">
                <a:latin typeface="Cambria"/>
                <a:cs typeface="Cambria"/>
              </a:rPr>
              <a:t> </a:t>
            </a:r>
            <a:r>
              <a:rPr sz="1200" spc="30" dirty="0">
                <a:latin typeface="Cambria"/>
                <a:cs typeface="Cambria"/>
              </a:rPr>
              <a:t>PRESA</a:t>
            </a:r>
            <a:r>
              <a:rPr sz="1200" spc="40" dirty="0">
                <a:latin typeface="Cambria"/>
                <a:cs typeface="Cambria"/>
              </a:rPr>
              <a:t> </a:t>
            </a:r>
            <a:r>
              <a:rPr sz="1200" spc="30" dirty="0">
                <a:latin typeface="Cambria"/>
                <a:cs typeface="Cambria"/>
              </a:rPr>
              <a:t>DI </a:t>
            </a:r>
            <a:r>
              <a:rPr sz="1200" spc="40" dirty="0">
                <a:latin typeface="Cambria"/>
                <a:cs typeface="Cambria"/>
              </a:rPr>
              <a:t>SERVIZIO</a:t>
            </a:r>
            <a:endParaRPr sz="12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1419" y="3680459"/>
            <a:ext cx="1235963" cy="123596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256780" y="5281676"/>
            <a:ext cx="1828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latin typeface="Cambria"/>
                <a:cs typeface="Cambria"/>
              </a:rPr>
              <a:t>DA</a:t>
            </a:r>
            <a:r>
              <a:rPr sz="1200" spc="15" dirty="0">
                <a:latin typeface="Cambria"/>
                <a:cs typeface="Cambria"/>
              </a:rPr>
              <a:t> </a:t>
            </a:r>
            <a:r>
              <a:rPr sz="1200" spc="70" dirty="0">
                <a:latin typeface="Cambria"/>
                <a:cs typeface="Cambria"/>
              </a:rPr>
              <a:t>CHI: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60" dirty="0">
                <a:latin typeface="Cambria"/>
                <a:cs typeface="Cambria"/>
              </a:rPr>
              <a:t>UFFICIO</a:t>
            </a:r>
            <a:r>
              <a:rPr sz="1200" spc="15" dirty="0">
                <a:latin typeface="Cambria"/>
                <a:cs typeface="Cambria"/>
              </a:rPr>
              <a:t> </a:t>
            </a:r>
            <a:r>
              <a:rPr sz="1200" spc="25" dirty="0">
                <a:latin typeface="Cambria"/>
                <a:cs typeface="Cambria"/>
              </a:rPr>
              <a:t>ALUNNI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00100" y="1699260"/>
            <a:ext cx="3674745" cy="684162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28905" rIns="0" bIns="0" rtlCol="0">
            <a:spAutoFit/>
          </a:bodyPr>
          <a:lstStyle/>
          <a:p>
            <a:pPr marL="56388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000000"/>
                </a:solidFill>
              </a:rPr>
              <a:t>1°giorno</a:t>
            </a:r>
            <a:r>
              <a:rPr sz="1800" spc="-70" dirty="0">
                <a:solidFill>
                  <a:srgbClr val="000000"/>
                </a:solidFill>
              </a:rPr>
              <a:t> </a:t>
            </a:r>
            <a:r>
              <a:rPr sz="1800" spc="-20" dirty="0">
                <a:solidFill>
                  <a:srgbClr val="000000"/>
                </a:solidFill>
              </a:rPr>
              <a:t>(</a:t>
            </a:r>
            <a:r>
              <a:rPr sz="1800" spc="-20" dirty="0" err="1">
                <a:solidFill>
                  <a:srgbClr val="000000"/>
                </a:solidFill>
              </a:rPr>
              <a:t>tramite</a:t>
            </a:r>
            <a:r>
              <a:rPr sz="1800" spc="-75" dirty="0">
                <a:solidFill>
                  <a:srgbClr val="000000"/>
                </a:solidFill>
              </a:rPr>
              <a:t> </a:t>
            </a:r>
            <a:r>
              <a:rPr lang="it-IT" sz="1800" spc="-5" dirty="0" smtClean="0">
                <a:solidFill>
                  <a:srgbClr val="000000"/>
                </a:solidFill>
              </a:rPr>
              <a:t>la Segreteria Didattica</a:t>
            </a:r>
            <a:r>
              <a:rPr sz="1800" spc="-5" dirty="0" smtClean="0">
                <a:solidFill>
                  <a:srgbClr val="000000"/>
                </a:solidFill>
              </a:rPr>
              <a:t>)</a:t>
            </a:r>
            <a:endParaRPr sz="1800" dirty="0"/>
          </a:p>
        </p:txBody>
      </p:sp>
      <p:sp>
        <p:nvSpPr>
          <p:cNvPr id="11" name="object 11"/>
          <p:cNvSpPr txBox="1"/>
          <p:nvPr/>
        </p:nvSpPr>
        <p:spPr>
          <a:xfrm>
            <a:off x="1473200" y="5460669"/>
            <a:ext cx="2332990" cy="810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7310" algn="ctr">
              <a:lnSpc>
                <a:spcPts val="2755"/>
              </a:lnSpc>
            </a:pPr>
            <a:r>
              <a:rPr sz="2800" spc="-25" dirty="0">
                <a:solidFill>
                  <a:srgbClr val="00B0F0"/>
                </a:solidFill>
                <a:latin typeface="Calibri Light"/>
                <a:cs typeface="Calibri Light"/>
              </a:rPr>
              <a:t>CHECK</a:t>
            </a:r>
            <a:r>
              <a:rPr sz="2800" spc="-105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00B0F0"/>
                </a:solidFill>
                <a:latin typeface="Calibri Light"/>
                <a:cs typeface="Calibri Light"/>
              </a:rPr>
              <a:t>LIST</a:t>
            </a:r>
            <a:endParaRPr sz="2800" dirty="0">
              <a:solidFill>
                <a:srgbClr val="00B0F0"/>
              </a:solidFill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800" spc="-25" dirty="0">
                <a:solidFill>
                  <a:srgbClr val="00B0F0"/>
                </a:solidFill>
                <a:latin typeface="Calibri Light"/>
                <a:cs typeface="Calibri Light"/>
              </a:rPr>
              <a:t>DOCENTI</a:t>
            </a:r>
            <a:r>
              <a:rPr sz="2800" spc="-110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2800" spc="-30" dirty="0">
                <a:solidFill>
                  <a:srgbClr val="00B0F0"/>
                </a:solidFill>
                <a:latin typeface="Calibri Light"/>
                <a:cs typeface="Calibri Light"/>
              </a:rPr>
              <a:t>NUOVI</a:t>
            </a:r>
            <a:endParaRPr sz="2800" dirty="0">
              <a:solidFill>
                <a:srgbClr val="00B0F0"/>
              </a:solidFill>
              <a:latin typeface="Calibri Light"/>
              <a:cs typeface="Calibri Light"/>
            </a:endParaRPr>
          </a:p>
        </p:txBody>
      </p:sp>
      <p:sp>
        <p:nvSpPr>
          <p:cNvPr id="12" name="object 2"/>
          <p:cNvSpPr/>
          <p:nvPr/>
        </p:nvSpPr>
        <p:spPr>
          <a:xfrm>
            <a:off x="2479674" y="5045070"/>
            <a:ext cx="315595" cy="271780"/>
          </a:xfrm>
          <a:custGeom>
            <a:avLst/>
            <a:gdLst/>
            <a:ahLst/>
            <a:cxnLst/>
            <a:rect l="l" t="t" r="r" b="b"/>
            <a:pathLst>
              <a:path w="315594" h="271779">
                <a:moveTo>
                  <a:pt x="315468" y="0"/>
                </a:moveTo>
                <a:lnTo>
                  <a:pt x="0" y="0"/>
                </a:lnTo>
                <a:lnTo>
                  <a:pt x="157734" y="271271"/>
                </a:lnTo>
                <a:lnTo>
                  <a:pt x="315468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2" descr="https://www.liceogiordanobrunoroma.eu/public/tipologie/1/logo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" y="-14649"/>
            <a:ext cx="1251110" cy="12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23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2595" y="4898135"/>
            <a:ext cx="315595" cy="271780"/>
          </a:xfrm>
          <a:custGeom>
            <a:avLst/>
            <a:gdLst/>
            <a:ahLst/>
            <a:cxnLst/>
            <a:rect l="l" t="t" r="r" b="b"/>
            <a:pathLst>
              <a:path w="315594" h="271779">
                <a:moveTo>
                  <a:pt x="315468" y="0"/>
                </a:moveTo>
                <a:lnTo>
                  <a:pt x="0" y="0"/>
                </a:lnTo>
                <a:lnTo>
                  <a:pt x="157734" y="271271"/>
                </a:lnTo>
                <a:lnTo>
                  <a:pt x="315468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3274" y="2189094"/>
            <a:ext cx="3668395" cy="2702022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344170" rIns="0" bIns="0" rtlCol="0">
            <a:spAutoFit/>
          </a:bodyPr>
          <a:lstStyle/>
          <a:p>
            <a:pPr marL="338455" marR="403860" indent="-635" algn="ctr">
              <a:lnSpc>
                <a:spcPct val="85000"/>
              </a:lnSpc>
              <a:spcBef>
                <a:spcPts val="2710"/>
              </a:spcBef>
            </a:pPr>
            <a:r>
              <a:rPr sz="3600" spc="-145" dirty="0">
                <a:solidFill>
                  <a:srgbClr val="FFFDFF"/>
                </a:solidFill>
                <a:latin typeface="Calibri Light"/>
                <a:cs typeface="Calibri Light"/>
              </a:rPr>
              <a:t>CREDENZIALI </a:t>
            </a:r>
            <a:r>
              <a:rPr sz="3600" spc="-140" dirty="0">
                <a:solidFill>
                  <a:srgbClr val="FFFDFF"/>
                </a:solidFill>
                <a:latin typeface="Calibri Light"/>
                <a:cs typeface="Calibri Light"/>
              </a:rPr>
              <a:t> </a:t>
            </a:r>
            <a:r>
              <a:rPr lang="it-IT" sz="3600" spc="-160" dirty="0" smtClean="0">
                <a:solidFill>
                  <a:srgbClr val="FFFDFF"/>
                </a:solidFill>
                <a:latin typeface="Calibri Light"/>
                <a:cs typeface="Calibri Light"/>
              </a:rPr>
              <a:t>GOOGLE WORKSPACE </a:t>
            </a:r>
            <a:r>
              <a:rPr sz="3600" spc="-285" dirty="0" smtClean="0">
                <a:solidFill>
                  <a:srgbClr val="FFFDFF"/>
                </a:solidFill>
                <a:latin typeface="Calibri Light"/>
                <a:cs typeface="Calibri Light"/>
              </a:rPr>
              <a:t> </a:t>
            </a:r>
            <a:r>
              <a:rPr sz="3600" dirty="0">
                <a:solidFill>
                  <a:srgbClr val="FFFDFF"/>
                </a:solidFill>
                <a:latin typeface="Calibri Light"/>
                <a:cs typeface="Calibri Light"/>
              </a:rPr>
              <a:t>E  </a:t>
            </a:r>
            <a:r>
              <a:rPr sz="3600" spc="-150" dirty="0">
                <a:solidFill>
                  <a:srgbClr val="FFFDFF"/>
                </a:solidFill>
                <a:latin typeface="Calibri Light"/>
                <a:cs typeface="Calibri Light"/>
              </a:rPr>
              <a:t>ASSEGNAZIONE </a:t>
            </a:r>
            <a:r>
              <a:rPr sz="3600" spc="-145" dirty="0">
                <a:solidFill>
                  <a:srgbClr val="FFFDFF"/>
                </a:solidFill>
                <a:latin typeface="Calibri Light"/>
                <a:cs typeface="Calibri Light"/>
              </a:rPr>
              <a:t> </a:t>
            </a:r>
            <a:r>
              <a:rPr sz="3600" spc="-165" dirty="0">
                <a:solidFill>
                  <a:srgbClr val="FFFDFF"/>
                </a:solidFill>
                <a:latin typeface="Calibri Light"/>
                <a:cs typeface="Calibri Light"/>
              </a:rPr>
              <a:t>M</a:t>
            </a:r>
            <a:r>
              <a:rPr sz="3600" spc="-160" dirty="0">
                <a:solidFill>
                  <a:srgbClr val="FFFDFF"/>
                </a:solidFill>
                <a:latin typeface="Calibri Light"/>
                <a:cs typeface="Calibri Light"/>
              </a:rPr>
              <a:t>AI</a:t>
            </a:r>
            <a:r>
              <a:rPr sz="3600" dirty="0">
                <a:solidFill>
                  <a:srgbClr val="FFFDFF"/>
                </a:solidFill>
                <a:latin typeface="Calibri Light"/>
                <a:cs typeface="Calibri Light"/>
              </a:rPr>
              <a:t>L</a:t>
            </a:r>
            <a:r>
              <a:rPr sz="3600" spc="-285" dirty="0">
                <a:solidFill>
                  <a:srgbClr val="FFFDFF"/>
                </a:solidFill>
                <a:latin typeface="Calibri Light"/>
                <a:cs typeface="Calibri Light"/>
              </a:rPr>
              <a:t> </a:t>
            </a:r>
            <a:r>
              <a:rPr sz="3600" spc="-160" dirty="0">
                <a:solidFill>
                  <a:srgbClr val="FFFDFF"/>
                </a:solidFill>
                <a:latin typeface="Calibri Light"/>
                <a:cs typeface="Calibri Light"/>
              </a:rPr>
              <a:t>D</a:t>
            </a:r>
            <a:r>
              <a:rPr sz="3600" dirty="0">
                <a:solidFill>
                  <a:srgbClr val="FFFDFF"/>
                </a:solidFill>
                <a:latin typeface="Calibri Light"/>
                <a:cs typeface="Calibri Light"/>
              </a:rPr>
              <a:t>I</a:t>
            </a:r>
            <a:r>
              <a:rPr sz="3600" spc="-300" dirty="0">
                <a:solidFill>
                  <a:srgbClr val="FFFDFF"/>
                </a:solidFill>
                <a:latin typeface="Calibri Light"/>
                <a:cs typeface="Calibri Light"/>
              </a:rPr>
              <a:t> </a:t>
            </a:r>
            <a:r>
              <a:rPr sz="3600" spc="-160" dirty="0">
                <a:solidFill>
                  <a:srgbClr val="FFFDFF"/>
                </a:solidFill>
                <a:latin typeface="Calibri Light"/>
                <a:cs typeface="Calibri Light"/>
              </a:rPr>
              <a:t>I</a:t>
            </a:r>
            <a:r>
              <a:rPr sz="3600" spc="-165" dirty="0">
                <a:solidFill>
                  <a:srgbClr val="FFFDFF"/>
                </a:solidFill>
                <a:latin typeface="Calibri Light"/>
                <a:cs typeface="Calibri Light"/>
              </a:rPr>
              <a:t>S</a:t>
            </a:r>
            <a:r>
              <a:rPr sz="3600" spc="-160" dirty="0">
                <a:solidFill>
                  <a:srgbClr val="FFFDFF"/>
                </a:solidFill>
                <a:latin typeface="Calibri Light"/>
                <a:cs typeface="Calibri Light"/>
              </a:rPr>
              <a:t>TIT</a:t>
            </a:r>
            <a:r>
              <a:rPr sz="3600" spc="-155" dirty="0">
                <a:solidFill>
                  <a:srgbClr val="FFFDFF"/>
                </a:solidFill>
                <a:latin typeface="Calibri Light"/>
                <a:cs typeface="Calibri Light"/>
              </a:rPr>
              <a:t>U</a:t>
            </a:r>
            <a:r>
              <a:rPr sz="3600" spc="-265" dirty="0">
                <a:solidFill>
                  <a:srgbClr val="FFFDFF"/>
                </a:solidFill>
                <a:latin typeface="Calibri Light"/>
                <a:cs typeface="Calibri Light"/>
              </a:rPr>
              <a:t>T</a:t>
            </a:r>
            <a:r>
              <a:rPr sz="3600" dirty="0">
                <a:solidFill>
                  <a:srgbClr val="FFFDFF"/>
                </a:solidFill>
                <a:latin typeface="Calibri Light"/>
                <a:cs typeface="Calibri Light"/>
              </a:rPr>
              <a:t>O</a:t>
            </a:r>
            <a:endParaRPr sz="3600" dirty="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77877" y="863413"/>
            <a:ext cx="6722046" cy="1499870"/>
            <a:chOff x="5119115" y="803148"/>
            <a:chExt cx="6282055" cy="1499870"/>
          </a:xfrm>
        </p:grpSpPr>
        <p:sp>
          <p:nvSpPr>
            <p:cNvPr id="5" name="object 5"/>
            <p:cNvSpPr/>
            <p:nvPr/>
          </p:nvSpPr>
          <p:spPr>
            <a:xfrm>
              <a:off x="5119115" y="803148"/>
              <a:ext cx="6282055" cy="1499870"/>
            </a:xfrm>
            <a:custGeom>
              <a:avLst/>
              <a:gdLst/>
              <a:ahLst/>
              <a:cxnLst/>
              <a:rect l="l" t="t" r="r" b="b"/>
              <a:pathLst>
                <a:path w="6282055" h="1499870">
                  <a:moveTo>
                    <a:pt x="6131941" y="0"/>
                  </a:moveTo>
                  <a:lnTo>
                    <a:pt x="149987" y="0"/>
                  </a:lnTo>
                  <a:lnTo>
                    <a:pt x="102591" y="7649"/>
                  </a:lnTo>
                  <a:lnTo>
                    <a:pt x="61420" y="28947"/>
                  </a:lnTo>
                  <a:lnTo>
                    <a:pt x="28947" y="61420"/>
                  </a:lnTo>
                  <a:lnTo>
                    <a:pt x="7649" y="102591"/>
                  </a:lnTo>
                  <a:lnTo>
                    <a:pt x="0" y="149987"/>
                  </a:lnTo>
                  <a:lnTo>
                    <a:pt x="0" y="1349628"/>
                  </a:lnTo>
                  <a:lnTo>
                    <a:pt x="7649" y="1397024"/>
                  </a:lnTo>
                  <a:lnTo>
                    <a:pt x="28947" y="1438195"/>
                  </a:lnTo>
                  <a:lnTo>
                    <a:pt x="61420" y="1470668"/>
                  </a:lnTo>
                  <a:lnTo>
                    <a:pt x="102591" y="1491966"/>
                  </a:lnTo>
                  <a:lnTo>
                    <a:pt x="149987" y="1499615"/>
                  </a:lnTo>
                  <a:lnTo>
                    <a:pt x="6131941" y="1499615"/>
                  </a:lnTo>
                  <a:lnTo>
                    <a:pt x="6179336" y="1491966"/>
                  </a:lnTo>
                  <a:lnTo>
                    <a:pt x="6220507" y="1470668"/>
                  </a:lnTo>
                  <a:lnTo>
                    <a:pt x="6252980" y="1438195"/>
                  </a:lnTo>
                  <a:lnTo>
                    <a:pt x="6274278" y="1397024"/>
                  </a:lnTo>
                  <a:lnTo>
                    <a:pt x="6281928" y="1349628"/>
                  </a:lnTo>
                  <a:lnTo>
                    <a:pt x="6281928" y="149987"/>
                  </a:lnTo>
                  <a:lnTo>
                    <a:pt x="6274278" y="102591"/>
                  </a:lnTo>
                  <a:lnTo>
                    <a:pt x="6252980" y="61420"/>
                  </a:lnTo>
                  <a:lnTo>
                    <a:pt x="6220507" y="28947"/>
                  </a:lnTo>
                  <a:lnTo>
                    <a:pt x="6179336" y="7649"/>
                  </a:lnTo>
                  <a:lnTo>
                    <a:pt x="6131941" y="0"/>
                  </a:lnTo>
                  <a:close/>
                </a:path>
              </a:pathLst>
            </a:custGeom>
            <a:solidFill>
              <a:srgbClr val="FBCC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71743" y="1141476"/>
              <a:ext cx="824865" cy="824865"/>
            </a:xfrm>
            <a:custGeom>
              <a:avLst/>
              <a:gdLst/>
              <a:ahLst/>
              <a:cxnLst/>
              <a:rect l="l" t="t" r="r" b="b"/>
              <a:pathLst>
                <a:path w="824864" h="824864">
                  <a:moveTo>
                    <a:pt x="0" y="824484"/>
                  </a:moveTo>
                  <a:lnTo>
                    <a:pt x="824484" y="824484"/>
                  </a:lnTo>
                  <a:lnTo>
                    <a:pt x="824484" y="0"/>
                  </a:lnTo>
                  <a:lnTo>
                    <a:pt x="0" y="0"/>
                  </a:lnTo>
                  <a:lnTo>
                    <a:pt x="0" y="824484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997065" y="981836"/>
            <a:ext cx="4280535" cy="11221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68580">
              <a:lnSpc>
                <a:spcPct val="99600"/>
              </a:lnSpc>
              <a:spcBef>
                <a:spcPts val="110"/>
              </a:spcBef>
            </a:pPr>
            <a:r>
              <a:rPr sz="2400" spc="225" dirty="0">
                <a:latin typeface="Cambria"/>
                <a:cs typeface="Cambria"/>
              </a:rPr>
              <a:t>COSA:</a:t>
            </a:r>
            <a:r>
              <a:rPr sz="2400" spc="-125" dirty="0">
                <a:latin typeface="Cambria"/>
                <a:cs typeface="Cambria"/>
              </a:rPr>
              <a:t> </a:t>
            </a:r>
            <a:r>
              <a:rPr sz="2400" spc="70" dirty="0">
                <a:latin typeface="Cambria"/>
                <a:cs typeface="Cambria"/>
              </a:rPr>
              <a:t>Ricevi</a:t>
            </a:r>
            <a:r>
              <a:rPr sz="2400" spc="60" dirty="0">
                <a:latin typeface="Cambria"/>
                <a:cs typeface="Cambria"/>
              </a:rPr>
              <a:t> </a:t>
            </a:r>
            <a:r>
              <a:rPr sz="2400" spc="100" dirty="0">
                <a:latin typeface="Cambria"/>
                <a:cs typeface="Cambria"/>
              </a:rPr>
              <a:t>nome</a:t>
            </a:r>
            <a:r>
              <a:rPr sz="2400" spc="65" dirty="0">
                <a:latin typeface="Cambria"/>
                <a:cs typeface="Cambria"/>
              </a:rPr>
              <a:t> </a:t>
            </a:r>
            <a:r>
              <a:rPr sz="2400" spc="45" dirty="0">
                <a:latin typeface="Cambria"/>
                <a:cs typeface="Cambria"/>
              </a:rPr>
              <a:t>utente</a:t>
            </a:r>
            <a:r>
              <a:rPr sz="2400" spc="50" dirty="0">
                <a:latin typeface="Cambria"/>
                <a:cs typeface="Cambria"/>
              </a:rPr>
              <a:t> </a:t>
            </a:r>
            <a:r>
              <a:rPr sz="2400" spc="204" dirty="0">
                <a:latin typeface="Cambria"/>
                <a:cs typeface="Cambria"/>
              </a:rPr>
              <a:t>e </a:t>
            </a:r>
            <a:r>
              <a:rPr sz="2400" spc="-515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password </a:t>
            </a:r>
            <a:r>
              <a:rPr sz="2400" spc="125" dirty="0">
                <a:latin typeface="Cambria"/>
                <a:cs typeface="Cambria"/>
              </a:rPr>
              <a:t>per </a:t>
            </a:r>
            <a:r>
              <a:rPr sz="2400" spc="140" dirty="0">
                <a:latin typeface="Cambria"/>
                <a:cs typeface="Cambria"/>
              </a:rPr>
              <a:t>accedere </a:t>
            </a:r>
            <a:r>
              <a:rPr sz="2400" spc="70" dirty="0">
                <a:latin typeface="Cambria"/>
                <a:cs typeface="Cambria"/>
              </a:rPr>
              <a:t>alla </a:t>
            </a:r>
            <a:r>
              <a:rPr sz="2400" spc="75" dirty="0">
                <a:latin typeface="Cambria"/>
                <a:cs typeface="Cambria"/>
              </a:rPr>
              <a:t> </a:t>
            </a:r>
            <a:r>
              <a:rPr sz="2400" spc="30" dirty="0" err="1">
                <a:latin typeface="Cambria"/>
                <a:cs typeface="Cambria"/>
              </a:rPr>
              <a:t>Piattaforma</a:t>
            </a:r>
            <a:r>
              <a:rPr sz="2400" spc="55" dirty="0">
                <a:latin typeface="Cambria"/>
                <a:cs typeface="Cambria"/>
              </a:rPr>
              <a:t> </a:t>
            </a:r>
            <a:r>
              <a:rPr lang="it-IT" sz="2400" spc="45" dirty="0" smtClean="0">
                <a:latin typeface="Cambria"/>
                <a:cs typeface="Cambria"/>
              </a:rPr>
              <a:t>Google </a:t>
            </a:r>
            <a:r>
              <a:rPr lang="it-IT" sz="2400" spc="45" dirty="0" err="1" smtClean="0">
                <a:latin typeface="Cambria"/>
                <a:cs typeface="Cambria"/>
              </a:rPr>
              <a:t>WorkSpace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9476" y="2660268"/>
            <a:ext cx="6676643" cy="1499616"/>
          </a:xfrm>
          <a:prstGeom prst="rect">
            <a:avLst/>
          </a:prstGeom>
          <a:solidFill>
            <a:srgbClr val="FBCCCA"/>
          </a:solidFill>
        </p:spPr>
      </p:pic>
      <p:sp>
        <p:nvSpPr>
          <p:cNvPr id="10" name="object 10"/>
          <p:cNvSpPr txBox="1"/>
          <p:nvPr/>
        </p:nvSpPr>
        <p:spPr>
          <a:xfrm>
            <a:off x="6997065" y="3214496"/>
            <a:ext cx="3456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60" dirty="0">
                <a:latin typeface="Cambria"/>
                <a:cs typeface="Cambria"/>
              </a:rPr>
              <a:t>D</a:t>
            </a:r>
            <a:r>
              <a:rPr sz="2400" spc="180" dirty="0">
                <a:latin typeface="Cambria"/>
                <a:cs typeface="Cambria"/>
              </a:rPr>
              <a:t>O</a:t>
            </a:r>
            <a:r>
              <a:rPr sz="2400" spc="145" dirty="0">
                <a:latin typeface="Cambria"/>
                <a:cs typeface="Cambria"/>
              </a:rPr>
              <a:t>VE: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</a:t>
            </a:r>
            <a:r>
              <a:rPr sz="2400" spc="-50" dirty="0">
                <a:latin typeface="Cambria"/>
                <a:cs typeface="Cambria"/>
              </a:rPr>
              <a:t>n</a:t>
            </a:r>
            <a:r>
              <a:rPr sz="2400" spc="80" dirty="0">
                <a:latin typeface="Cambria"/>
                <a:cs typeface="Cambria"/>
              </a:rPr>
              <a:t>v</a:t>
            </a:r>
            <a:r>
              <a:rPr sz="2400" spc="30" dirty="0">
                <a:latin typeface="Cambria"/>
                <a:cs typeface="Cambria"/>
              </a:rPr>
              <a:t>i</a:t>
            </a:r>
            <a:r>
              <a:rPr sz="2400" spc="100" dirty="0">
                <a:latin typeface="Cambria"/>
                <a:cs typeface="Cambria"/>
              </a:rPr>
              <a:t>o</a:t>
            </a:r>
            <a:r>
              <a:rPr sz="2400" spc="70" dirty="0">
                <a:latin typeface="Cambria"/>
                <a:cs typeface="Cambria"/>
              </a:rPr>
              <a:t> </a:t>
            </a:r>
            <a:r>
              <a:rPr sz="2400" spc="-40" dirty="0">
                <a:latin typeface="Cambria"/>
                <a:cs typeface="Cambria"/>
              </a:rPr>
              <a:t>t</a:t>
            </a:r>
            <a:r>
              <a:rPr sz="2400" spc="-110" dirty="0">
                <a:latin typeface="Cambria"/>
                <a:cs typeface="Cambria"/>
              </a:rPr>
              <a:t>r</a:t>
            </a:r>
            <a:r>
              <a:rPr sz="2400" spc="85" dirty="0">
                <a:latin typeface="Cambria"/>
                <a:cs typeface="Cambria"/>
              </a:rPr>
              <a:t>am</a:t>
            </a:r>
            <a:r>
              <a:rPr sz="2400" spc="25" dirty="0">
                <a:latin typeface="Cambria"/>
                <a:cs typeface="Cambria"/>
              </a:rPr>
              <a:t>i</a:t>
            </a:r>
            <a:r>
              <a:rPr sz="2400" spc="55" dirty="0">
                <a:latin typeface="Cambria"/>
                <a:cs typeface="Cambria"/>
              </a:rPr>
              <a:t>te</a:t>
            </a:r>
            <a:r>
              <a:rPr sz="2400" spc="80" dirty="0">
                <a:latin typeface="Cambria"/>
                <a:cs typeface="Cambria"/>
              </a:rPr>
              <a:t> ma</a:t>
            </a:r>
            <a:r>
              <a:rPr sz="2400" spc="25" dirty="0">
                <a:latin typeface="Cambria"/>
                <a:cs typeface="Cambria"/>
              </a:rPr>
              <a:t>i</a:t>
            </a:r>
            <a:r>
              <a:rPr sz="2400" spc="45" dirty="0">
                <a:latin typeface="Cambria"/>
                <a:cs typeface="Cambria"/>
              </a:rPr>
              <a:t>l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829476" y="4509257"/>
            <a:ext cx="6731487" cy="1510543"/>
            <a:chOff x="5119115" y="4552188"/>
            <a:chExt cx="6282055" cy="1499870"/>
          </a:xfrm>
        </p:grpSpPr>
        <p:sp>
          <p:nvSpPr>
            <p:cNvPr id="12" name="object 12"/>
            <p:cNvSpPr/>
            <p:nvPr/>
          </p:nvSpPr>
          <p:spPr>
            <a:xfrm>
              <a:off x="5119115" y="4552188"/>
              <a:ext cx="6282055" cy="1499870"/>
            </a:xfrm>
            <a:custGeom>
              <a:avLst/>
              <a:gdLst/>
              <a:ahLst/>
              <a:cxnLst/>
              <a:rect l="l" t="t" r="r" b="b"/>
              <a:pathLst>
                <a:path w="6282055" h="1499870">
                  <a:moveTo>
                    <a:pt x="6131941" y="0"/>
                  </a:moveTo>
                  <a:lnTo>
                    <a:pt x="149987" y="0"/>
                  </a:lnTo>
                  <a:lnTo>
                    <a:pt x="102591" y="7649"/>
                  </a:lnTo>
                  <a:lnTo>
                    <a:pt x="61420" y="28947"/>
                  </a:lnTo>
                  <a:lnTo>
                    <a:pt x="28947" y="61420"/>
                  </a:lnTo>
                  <a:lnTo>
                    <a:pt x="7649" y="102591"/>
                  </a:lnTo>
                  <a:lnTo>
                    <a:pt x="0" y="149987"/>
                  </a:lnTo>
                  <a:lnTo>
                    <a:pt x="0" y="1349654"/>
                  </a:lnTo>
                  <a:lnTo>
                    <a:pt x="7649" y="1397052"/>
                  </a:lnTo>
                  <a:lnTo>
                    <a:pt x="28947" y="1438217"/>
                  </a:lnTo>
                  <a:lnTo>
                    <a:pt x="61420" y="1470680"/>
                  </a:lnTo>
                  <a:lnTo>
                    <a:pt x="102591" y="1491970"/>
                  </a:lnTo>
                  <a:lnTo>
                    <a:pt x="149987" y="1499616"/>
                  </a:lnTo>
                  <a:lnTo>
                    <a:pt x="6131941" y="1499616"/>
                  </a:lnTo>
                  <a:lnTo>
                    <a:pt x="6179336" y="1491970"/>
                  </a:lnTo>
                  <a:lnTo>
                    <a:pt x="6220507" y="1470680"/>
                  </a:lnTo>
                  <a:lnTo>
                    <a:pt x="6252980" y="1438217"/>
                  </a:lnTo>
                  <a:lnTo>
                    <a:pt x="6274278" y="1397052"/>
                  </a:lnTo>
                  <a:lnTo>
                    <a:pt x="6281928" y="1349654"/>
                  </a:lnTo>
                  <a:lnTo>
                    <a:pt x="6281928" y="149987"/>
                  </a:lnTo>
                  <a:lnTo>
                    <a:pt x="6274278" y="102591"/>
                  </a:lnTo>
                  <a:lnTo>
                    <a:pt x="6252980" y="61420"/>
                  </a:lnTo>
                  <a:lnTo>
                    <a:pt x="6220507" y="28947"/>
                  </a:lnTo>
                  <a:lnTo>
                    <a:pt x="6179336" y="7649"/>
                  </a:lnTo>
                  <a:lnTo>
                    <a:pt x="6131941" y="0"/>
                  </a:lnTo>
                  <a:close/>
                </a:path>
              </a:pathLst>
            </a:custGeom>
            <a:solidFill>
              <a:srgbClr val="FBCC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71743" y="4888992"/>
              <a:ext cx="824865" cy="824865"/>
            </a:xfrm>
            <a:custGeom>
              <a:avLst/>
              <a:gdLst/>
              <a:ahLst/>
              <a:cxnLst/>
              <a:rect l="l" t="t" r="r" b="b"/>
              <a:pathLst>
                <a:path w="824864" h="824864">
                  <a:moveTo>
                    <a:pt x="0" y="824484"/>
                  </a:moveTo>
                  <a:lnTo>
                    <a:pt x="824484" y="824484"/>
                  </a:lnTo>
                  <a:lnTo>
                    <a:pt x="824484" y="0"/>
                  </a:lnTo>
                  <a:lnTo>
                    <a:pt x="0" y="0"/>
                  </a:lnTo>
                  <a:lnTo>
                    <a:pt x="0" y="824484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997065" y="4730877"/>
            <a:ext cx="4118610" cy="7655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68580">
              <a:lnSpc>
                <a:spcPct val="99600"/>
              </a:lnSpc>
              <a:spcBef>
                <a:spcPts val="110"/>
              </a:spcBef>
            </a:pPr>
            <a:r>
              <a:rPr sz="2400" spc="135" dirty="0">
                <a:latin typeface="Cambria"/>
                <a:cs typeface="Cambria"/>
              </a:rPr>
              <a:t>D</a:t>
            </a:r>
            <a:r>
              <a:rPr sz="2400" spc="180" dirty="0">
                <a:latin typeface="Cambria"/>
                <a:cs typeface="Cambria"/>
              </a:rPr>
              <a:t>A</a:t>
            </a:r>
            <a:r>
              <a:rPr sz="2400" spc="70" dirty="0">
                <a:latin typeface="Cambria"/>
                <a:cs typeface="Cambria"/>
              </a:rPr>
              <a:t> </a:t>
            </a:r>
            <a:r>
              <a:rPr sz="2400" spc="235" dirty="0">
                <a:latin typeface="Cambria"/>
                <a:cs typeface="Cambria"/>
              </a:rPr>
              <a:t>C</a:t>
            </a:r>
            <a:r>
              <a:rPr sz="2400" spc="290" dirty="0">
                <a:latin typeface="Cambria"/>
                <a:cs typeface="Cambria"/>
              </a:rPr>
              <a:t>H</a:t>
            </a:r>
            <a:r>
              <a:rPr sz="2400" spc="-25" dirty="0">
                <a:latin typeface="Cambria"/>
                <a:cs typeface="Cambria"/>
              </a:rPr>
              <a:t>I</a:t>
            </a:r>
            <a:r>
              <a:rPr sz="2400" spc="65" dirty="0">
                <a:latin typeface="Cambria"/>
                <a:cs typeface="Cambria"/>
              </a:rPr>
              <a:t>:</a:t>
            </a:r>
            <a:r>
              <a:rPr sz="2400" spc="-140" dirty="0">
                <a:latin typeface="Cambria"/>
                <a:cs typeface="Cambria"/>
              </a:rPr>
              <a:t> </a:t>
            </a:r>
            <a:r>
              <a:rPr lang="it-IT" sz="2400" spc="140" dirty="0" smtClean="0">
                <a:latin typeface="Cambria"/>
                <a:cs typeface="Cambria"/>
              </a:rPr>
              <a:t>Animatore Digitale</a:t>
            </a:r>
          </a:p>
          <a:p>
            <a:pPr marL="12700" marR="5080" indent="68580">
              <a:lnSpc>
                <a:spcPct val="99600"/>
              </a:lnSpc>
              <a:spcBef>
                <a:spcPts val="110"/>
              </a:spcBef>
            </a:pPr>
            <a:r>
              <a:rPr lang="it-IT" sz="2400" spc="140" dirty="0" smtClean="0">
                <a:latin typeface="Cambria"/>
                <a:cs typeface="Cambria"/>
              </a:rPr>
              <a:t>Prof.ssa Sonia </a:t>
            </a:r>
            <a:r>
              <a:rPr lang="it-IT" sz="2400" spc="140" dirty="0" err="1" smtClean="0">
                <a:latin typeface="Cambria"/>
                <a:cs typeface="Cambria"/>
              </a:rPr>
              <a:t>Mercurelli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0100" y="1699260"/>
            <a:ext cx="3674745" cy="379591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1600" rIns="0" bIns="0" rtlCol="0">
            <a:spAutoFit/>
          </a:bodyPr>
          <a:lstStyle/>
          <a:p>
            <a:pPr marL="673735">
              <a:lnSpc>
                <a:spcPct val="100000"/>
              </a:lnSpc>
              <a:spcBef>
                <a:spcPts val="800"/>
              </a:spcBef>
            </a:pPr>
            <a:r>
              <a:rPr sz="1800" spc="-10" dirty="0">
                <a:latin typeface="Calibri Light"/>
                <a:cs typeface="Calibri Light"/>
              </a:rPr>
              <a:t>1°giorno</a:t>
            </a:r>
            <a:r>
              <a:rPr sz="1800" spc="-70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(</a:t>
            </a:r>
            <a:r>
              <a:rPr sz="1800" spc="-20" dirty="0" err="1">
                <a:latin typeface="Calibri Light"/>
                <a:cs typeface="Calibri Light"/>
              </a:rPr>
              <a:t>tramite</a:t>
            </a:r>
            <a:r>
              <a:rPr sz="1800" spc="-75" dirty="0">
                <a:latin typeface="Calibri Light"/>
                <a:cs typeface="Calibri Light"/>
              </a:rPr>
              <a:t> </a:t>
            </a:r>
            <a:r>
              <a:rPr sz="1800" spc="-5" dirty="0" err="1" smtClean="0">
                <a:latin typeface="Calibri Light"/>
                <a:cs typeface="Calibri Light"/>
              </a:rPr>
              <a:t>mai</a:t>
            </a:r>
            <a:r>
              <a:rPr lang="it-IT" spc="-5" dirty="0">
                <a:latin typeface="Calibri Light"/>
                <a:cs typeface="Calibri Light"/>
              </a:rPr>
              <a:t>l</a:t>
            </a:r>
            <a:r>
              <a:rPr sz="1800" spc="-5" dirty="0" smtClean="0">
                <a:latin typeface="Calibri Light"/>
                <a:cs typeface="Calibri Light"/>
              </a:rPr>
              <a:t>)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0697" y="5327091"/>
            <a:ext cx="1602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B0F0"/>
                </a:solidFill>
                <a:latin typeface="Calibri Light"/>
                <a:cs typeface="Calibri Light"/>
              </a:rPr>
              <a:t>C</a:t>
            </a:r>
            <a:r>
              <a:rPr sz="2800" spc="-30" dirty="0">
                <a:solidFill>
                  <a:srgbClr val="00B0F0"/>
                </a:solidFill>
                <a:latin typeface="Calibri Light"/>
                <a:cs typeface="Calibri Light"/>
              </a:rPr>
              <a:t>H</a:t>
            </a:r>
            <a:r>
              <a:rPr sz="2800" spc="-55" dirty="0">
                <a:solidFill>
                  <a:srgbClr val="00B0F0"/>
                </a:solidFill>
                <a:latin typeface="Calibri Light"/>
                <a:cs typeface="Calibri Light"/>
              </a:rPr>
              <a:t>E</a:t>
            </a:r>
            <a:r>
              <a:rPr sz="2800" spc="-25" dirty="0">
                <a:solidFill>
                  <a:srgbClr val="00B0F0"/>
                </a:solidFill>
                <a:latin typeface="Calibri Light"/>
                <a:cs typeface="Calibri Light"/>
              </a:rPr>
              <a:t>C</a:t>
            </a:r>
            <a:r>
              <a:rPr sz="2800" spc="-5" dirty="0">
                <a:solidFill>
                  <a:srgbClr val="00B0F0"/>
                </a:solidFill>
                <a:latin typeface="Calibri Light"/>
                <a:cs typeface="Calibri Light"/>
              </a:rPr>
              <a:t>K</a:t>
            </a:r>
            <a:r>
              <a:rPr sz="2800" spc="-75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00B0F0"/>
                </a:solidFill>
                <a:latin typeface="Calibri Light"/>
                <a:cs typeface="Calibri Light"/>
              </a:rPr>
              <a:t>LI</a:t>
            </a:r>
            <a:r>
              <a:rPr sz="2800" spc="-30" dirty="0">
                <a:solidFill>
                  <a:srgbClr val="00B0F0"/>
                </a:solidFill>
                <a:latin typeface="Calibri Light"/>
                <a:cs typeface="Calibri Light"/>
              </a:rPr>
              <a:t>S</a:t>
            </a:r>
            <a:r>
              <a:rPr sz="2800" spc="-5" dirty="0">
                <a:solidFill>
                  <a:srgbClr val="00B0F0"/>
                </a:solidFill>
                <a:latin typeface="Calibri Light"/>
                <a:cs typeface="Calibri Light"/>
              </a:rPr>
              <a:t>T</a:t>
            </a:r>
            <a:endParaRPr sz="2800" dirty="0">
              <a:solidFill>
                <a:srgbClr val="00B0F0"/>
              </a:solidFill>
              <a:latin typeface="Calibri Light"/>
              <a:cs typeface="Calibr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38833" y="5901486"/>
            <a:ext cx="2332355" cy="364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60"/>
              </a:lnSpc>
            </a:pPr>
            <a:r>
              <a:rPr sz="2800" spc="-25" dirty="0">
                <a:solidFill>
                  <a:srgbClr val="00B0F0"/>
                </a:solidFill>
                <a:latin typeface="Calibri Light"/>
                <a:cs typeface="Calibri Light"/>
              </a:rPr>
              <a:t>DO</a:t>
            </a:r>
            <a:r>
              <a:rPr sz="2800" spc="-30" dirty="0">
                <a:solidFill>
                  <a:srgbClr val="00B0F0"/>
                </a:solidFill>
                <a:latin typeface="Calibri Light"/>
                <a:cs typeface="Calibri Light"/>
              </a:rPr>
              <a:t>CE</a:t>
            </a:r>
            <a:r>
              <a:rPr sz="2800" spc="-40" dirty="0">
                <a:solidFill>
                  <a:srgbClr val="00B0F0"/>
                </a:solidFill>
                <a:latin typeface="Calibri Light"/>
                <a:cs typeface="Calibri Light"/>
              </a:rPr>
              <a:t>NT</a:t>
            </a:r>
            <a:r>
              <a:rPr sz="2800" spc="-5" dirty="0">
                <a:solidFill>
                  <a:srgbClr val="00B0F0"/>
                </a:solidFill>
                <a:latin typeface="Calibri Light"/>
                <a:cs typeface="Calibri Light"/>
              </a:rPr>
              <a:t>I</a:t>
            </a:r>
            <a:r>
              <a:rPr sz="2800" spc="-60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2800" spc="-30" dirty="0">
                <a:solidFill>
                  <a:srgbClr val="00B0F0"/>
                </a:solidFill>
                <a:latin typeface="Calibri Light"/>
                <a:cs typeface="Calibri Light"/>
              </a:rPr>
              <a:t>N</a:t>
            </a:r>
            <a:r>
              <a:rPr sz="2800" spc="-25" dirty="0">
                <a:solidFill>
                  <a:srgbClr val="00B0F0"/>
                </a:solidFill>
                <a:latin typeface="Calibri Light"/>
                <a:cs typeface="Calibri Light"/>
              </a:rPr>
              <a:t>U</a:t>
            </a:r>
            <a:r>
              <a:rPr sz="2800" spc="-50" dirty="0">
                <a:solidFill>
                  <a:srgbClr val="00B0F0"/>
                </a:solidFill>
                <a:latin typeface="Calibri Light"/>
                <a:cs typeface="Calibri Light"/>
              </a:rPr>
              <a:t>O</a:t>
            </a:r>
            <a:r>
              <a:rPr sz="2800" spc="-35" dirty="0">
                <a:solidFill>
                  <a:srgbClr val="00B0F0"/>
                </a:solidFill>
                <a:latin typeface="Calibri Light"/>
                <a:cs typeface="Calibri Light"/>
              </a:rPr>
              <a:t>V</a:t>
            </a:r>
            <a:r>
              <a:rPr sz="2800" spc="-5" dirty="0">
                <a:solidFill>
                  <a:srgbClr val="00B0F0"/>
                </a:solidFill>
                <a:latin typeface="Calibri Light"/>
                <a:cs typeface="Calibri Light"/>
              </a:rPr>
              <a:t>I</a:t>
            </a:r>
            <a:endParaRPr sz="2800" dirty="0">
              <a:solidFill>
                <a:srgbClr val="00B0F0"/>
              </a:solidFill>
              <a:latin typeface="Calibri Light"/>
              <a:cs typeface="Calibri Light"/>
            </a:endParaRPr>
          </a:p>
        </p:txBody>
      </p:sp>
      <p:pic>
        <p:nvPicPr>
          <p:cNvPr id="4098" name="Picture 2" descr="Risultato immagine per Simbolo Google Workspace. Dimensioni: 118 x 98. Fonte: daisymccullough.blogspot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90" y="4842513"/>
            <a:ext cx="830217" cy="6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4" descr="Risultato immagine per simbolo google workspace"/>
          <p:cNvSpPr>
            <a:spLocks noChangeAspect="1" noChangeArrowheads="1"/>
          </p:cNvSpPr>
          <p:nvPr/>
        </p:nvSpPr>
        <p:spPr bwMode="auto">
          <a:xfrm>
            <a:off x="155574" y="-144463"/>
            <a:ext cx="3515613" cy="351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6" descr="Risultato immagine per simbolo google worksp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4" name="Picture 8" descr="GOOGLE WORKSPA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90" y="1302483"/>
            <a:ext cx="1796843" cy="62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www.liceogiordanobrunoroma.eu/public/tipologie/1/logo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" y="-14649"/>
            <a:ext cx="1251110" cy="12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776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2595" y="4898135"/>
            <a:ext cx="315595" cy="271780"/>
          </a:xfrm>
          <a:custGeom>
            <a:avLst/>
            <a:gdLst/>
            <a:ahLst/>
            <a:cxnLst/>
            <a:rect l="l" t="t" r="r" b="b"/>
            <a:pathLst>
              <a:path w="315594" h="271779">
                <a:moveTo>
                  <a:pt x="315468" y="0"/>
                </a:moveTo>
                <a:lnTo>
                  <a:pt x="0" y="0"/>
                </a:lnTo>
                <a:lnTo>
                  <a:pt x="157734" y="271271"/>
                </a:lnTo>
                <a:lnTo>
                  <a:pt x="315468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6195" y="2275332"/>
            <a:ext cx="3668395" cy="2624455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11125" rIns="0" bIns="0" rtlCol="0">
            <a:spAutoFit/>
          </a:bodyPr>
          <a:lstStyle/>
          <a:p>
            <a:pPr marL="641350" marR="618490" indent="1270" algn="ctr">
              <a:lnSpc>
                <a:spcPct val="85000"/>
              </a:lnSpc>
              <a:spcBef>
                <a:spcPts val="875"/>
              </a:spcBef>
            </a:pPr>
            <a:r>
              <a:rPr sz="3600" spc="-155" dirty="0">
                <a:solidFill>
                  <a:srgbClr val="FFFDFF"/>
                </a:solidFill>
                <a:latin typeface="Calibri Light"/>
                <a:cs typeface="Calibri Light"/>
              </a:rPr>
              <a:t>D</a:t>
            </a:r>
            <a:r>
              <a:rPr sz="3600" spc="-195" dirty="0">
                <a:solidFill>
                  <a:srgbClr val="FFFDFF"/>
                </a:solidFill>
                <a:latin typeface="Calibri Light"/>
                <a:cs typeface="Calibri Light"/>
              </a:rPr>
              <a:t>O</a:t>
            </a:r>
            <a:r>
              <a:rPr sz="3600" spc="-160" dirty="0">
                <a:solidFill>
                  <a:srgbClr val="FFFDFF"/>
                </a:solidFill>
                <a:latin typeface="Calibri Light"/>
                <a:cs typeface="Calibri Light"/>
              </a:rPr>
              <a:t>V</a:t>
            </a:r>
            <a:r>
              <a:rPr sz="3600" dirty="0">
                <a:solidFill>
                  <a:srgbClr val="FFFDFF"/>
                </a:solidFill>
                <a:latin typeface="Calibri Light"/>
                <a:cs typeface="Calibri Light"/>
              </a:rPr>
              <a:t>E</a:t>
            </a:r>
            <a:r>
              <a:rPr sz="3600" spc="-270" dirty="0">
                <a:solidFill>
                  <a:srgbClr val="FFFDFF"/>
                </a:solidFill>
                <a:latin typeface="Calibri Light"/>
                <a:cs typeface="Calibri Light"/>
              </a:rPr>
              <a:t> </a:t>
            </a:r>
            <a:r>
              <a:rPr sz="3600" spc="-160" dirty="0">
                <a:solidFill>
                  <a:srgbClr val="FFFDFF"/>
                </a:solidFill>
                <a:latin typeface="Calibri Light"/>
                <a:cs typeface="Calibri Light"/>
              </a:rPr>
              <a:t>PO</a:t>
            </a:r>
            <a:r>
              <a:rPr sz="3600" spc="-155" dirty="0">
                <a:solidFill>
                  <a:srgbClr val="FFFDFF"/>
                </a:solidFill>
                <a:latin typeface="Calibri Light"/>
                <a:cs typeface="Calibri Light"/>
              </a:rPr>
              <a:t>SS</a:t>
            </a:r>
            <a:r>
              <a:rPr sz="3600" dirty="0">
                <a:solidFill>
                  <a:srgbClr val="FFFDFF"/>
                </a:solidFill>
                <a:latin typeface="Calibri Light"/>
                <a:cs typeface="Calibri Light"/>
              </a:rPr>
              <a:t>O  </a:t>
            </a:r>
            <a:r>
              <a:rPr sz="3600" spc="-190" dirty="0">
                <a:solidFill>
                  <a:srgbClr val="FFFDFF"/>
                </a:solidFill>
                <a:latin typeface="Calibri Light"/>
                <a:cs typeface="Calibri Light"/>
              </a:rPr>
              <a:t>C</a:t>
            </a:r>
            <a:r>
              <a:rPr sz="3600" spc="-160" dirty="0">
                <a:solidFill>
                  <a:srgbClr val="FFFDFF"/>
                </a:solidFill>
                <a:latin typeface="Calibri Light"/>
                <a:cs typeface="Calibri Light"/>
              </a:rPr>
              <a:t>O</a:t>
            </a:r>
            <a:r>
              <a:rPr sz="3600" spc="-165" dirty="0">
                <a:solidFill>
                  <a:srgbClr val="FFFDFF"/>
                </a:solidFill>
                <a:latin typeface="Calibri Light"/>
                <a:cs typeface="Calibri Light"/>
              </a:rPr>
              <a:t>N</a:t>
            </a:r>
            <a:r>
              <a:rPr sz="3600" spc="-160" dirty="0">
                <a:solidFill>
                  <a:srgbClr val="FFFDFF"/>
                </a:solidFill>
                <a:latin typeface="Calibri Light"/>
                <a:cs typeface="Calibri Light"/>
              </a:rPr>
              <a:t>O</a:t>
            </a:r>
            <a:r>
              <a:rPr sz="3600" spc="-155" dirty="0">
                <a:solidFill>
                  <a:srgbClr val="FFFDFF"/>
                </a:solidFill>
                <a:latin typeface="Calibri Light"/>
                <a:cs typeface="Calibri Light"/>
              </a:rPr>
              <a:t>SCER</a:t>
            </a:r>
            <a:r>
              <a:rPr sz="3600" dirty="0">
                <a:solidFill>
                  <a:srgbClr val="FFFDFF"/>
                </a:solidFill>
                <a:latin typeface="Calibri Light"/>
                <a:cs typeface="Calibri Light"/>
              </a:rPr>
              <a:t>E</a:t>
            </a:r>
            <a:r>
              <a:rPr sz="3600" spc="-270" dirty="0">
                <a:solidFill>
                  <a:srgbClr val="FFFDFF"/>
                </a:solidFill>
                <a:latin typeface="Calibri Light"/>
                <a:cs typeface="Calibri Light"/>
              </a:rPr>
              <a:t> </a:t>
            </a:r>
            <a:r>
              <a:rPr sz="3600" dirty="0">
                <a:solidFill>
                  <a:srgbClr val="FFFDFF"/>
                </a:solidFill>
                <a:latin typeface="Calibri Light"/>
                <a:cs typeface="Calibri Light"/>
              </a:rPr>
              <a:t>I  </a:t>
            </a:r>
            <a:r>
              <a:rPr sz="3600" spc="-155" dirty="0">
                <a:solidFill>
                  <a:srgbClr val="FFFDFF"/>
                </a:solidFill>
                <a:latin typeface="Calibri Light"/>
                <a:cs typeface="Calibri Light"/>
              </a:rPr>
              <a:t>L</a:t>
            </a:r>
            <a:r>
              <a:rPr sz="3600" spc="-160" dirty="0">
                <a:solidFill>
                  <a:srgbClr val="FFFDFF"/>
                </a:solidFill>
                <a:latin typeface="Calibri Light"/>
                <a:cs typeface="Calibri Light"/>
              </a:rPr>
              <a:t>I</a:t>
            </a:r>
            <a:r>
              <a:rPr sz="3600" spc="-155" dirty="0">
                <a:solidFill>
                  <a:srgbClr val="FFFDFF"/>
                </a:solidFill>
                <a:latin typeface="Calibri Light"/>
                <a:cs typeface="Calibri Light"/>
              </a:rPr>
              <a:t>BR</a:t>
            </a:r>
            <a:r>
              <a:rPr sz="3600" dirty="0">
                <a:solidFill>
                  <a:srgbClr val="FFFDFF"/>
                </a:solidFill>
                <a:latin typeface="Calibri Light"/>
                <a:cs typeface="Calibri Light"/>
              </a:rPr>
              <a:t>I</a:t>
            </a:r>
            <a:r>
              <a:rPr sz="3600" spc="-300" dirty="0">
                <a:solidFill>
                  <a:srgbClr val="FFFDFF"/>
                </a:solidFill>
                <a:latin typeface="Calibri Light"/>
                <a:cs typeface="Calibri Light"/>
              </a:rPr>
              <a:t> </a:t>
            </a:r>
            <a:r>
              <a:rPr sz="3600" spc="-160" dirty="0">
                <a:solidFill>
                  <a:srgbClr val="FFFDFF"/>
                </a:solidFill>
                <a:latin typeface="Calibri Light"/>
                <a:cs typeface="Calibri Light"/>
              </a:rPr>
              <a:t>D</a:t>
            </a:r>
            <a:r>
              <a:rPr sz="3600" dirty="0">
                <a:solidFill>
                  <a:srgbClr val="FFFDFF"/>
                </a:solidFill>
                <a:latin typeface="Calibri Light"/>
                <a:cs typeface="Calibri Light"/>
              </a:rPr>
              <a:t>I</a:t>
            </a:r>
            <a:r>
              <a:rPr sz="3600" spc="-290" dirty="0">
                <a:solidFill>
                  <a:srgbClr val="FFFDFF"/>
                </a:solidFill>
                <a:latin typeface="Calibri Light"/>
                <a:cs typeface="Calibri Light"/>
              </a:rPr>
              <a:t> </a:t>
            </a:r>
            <a:r>
              <a:rPr sz="3600" spc="-160" dirty="0">
                <a:solidFill>
                  <a:srgbClr val="FFFDFF"/>
                </a:solidFill>
                <a:latin typeface="Calibri Light"/>
                <a:cs typeface="Calibri Light"/>
              </a:rPr>
              <a:t>T</a:t>
            </a:r>
            <a:r>
              <a:rPr sz="3600" spc="-195" dirty="0">
                <a:solidFill>
                  <a:srgbClr val="FFFDFF"/>
                </a:solidFill>
                <a:latin typeface="Calibri Light"/>
                <a:cs typeface="Calibri Light"/>
              </a:rPr>
              <a:t>E</a:t>
            </a:r>
            <a:r>
              <a:rPr sz="3600" spc="-170" dirty="0">
                <a:solidFill>
                  <a:srgbClr val="FFFDFF"/>
                </a:solidFill>
                <a:latin typeface="Calibri Light"/>
                <a:cs typeface="Calibri Light"/>
              </a:rPr>
              <a:t>S</a:t>
            </a:r>
            <a:r>
              <a:rPr sz="3600" spc="-265" dirty="0">
                <a:solidFill>
                  <a:srgbClr val="FFFDFF"/>
                </a:solidFill>
                <a:latin typeface="Calibri Light"/>
                <a:cs typeface="Calibri Light"/>
              </a:rPr>
              <a:t>T</a:t>
            </a:r>
            <a:r>
              <a:rPr sz="3600" dirty="0">
                <a:solidFill>
                  <a:srgbClr val="FFFDFF"/>
                </a:solidFill>
                <a:latin typeface="Calibri Light"/>
                <a:cs typeface="Calibri Light"/>
              </a:rPr>
              <a:t>O  </a:t>
            </a:r>
            <a:r>
              <a:rPr sz="3600" spc="-155" dirty="0">
                <a:solidFill>
                  <a:srgbClr val="FFFDFF"/>
                </a:solidFill>
                <a:latin typeface="Calibri Light"/>
                <a:cs typeface="Calibri Light"/>
              </a:rPr>
              <a:t>DELL</a:t>
            </a:r>
            <a:r>
              <a:rPr sz="3600" dirty="0">
                <a:solidFill>
                  <a:srgbClr val="FFFDFF"/>
                </a:solidFill>
                <a:latin typeface="Calibri Light"/>
                <a:cs typeface="Calibri Light"/>
              </a:rPr>
              <a:t>E</a:t>
            </a:r>
            <a:r>
              <a:rPr sz="3600" spc="-270" dirty="0">
                <a:solidFill>
                  <a:srgbClr val="FFFDFF"/>
                </a:solidFill>
                <a:latin typeface="Calibri Light"/>
                <a:cs typeface="Calibri Light"/>
              </a:rPr>
              <a:t> </a:t>
            </a:r>
            <a:r>
              <a:rPr sz="3600" spc="-160" dirty="0">
                <a:solidFill>
                  <a:srgbClr val="FFFDFF"/>
                </a:solidFill>
                <a:latin typeface="Calibri Light"/>
                <a:cs typeface="Calibri Light"/>
              </a:rPr>
              <a:t>MI</a:t>
            </a:r>
            <a:r>
              <a:rPr sz="3600" dirty="0">
                <a:solidFill>
                  <a:srgbClr val="FFFDFF"/>
                </a:solidFill>
                <a:latin typeface="Calibri Light"/>
                <a:cs typeface="Calibri Light"/>
              </a:rPr>
              <a:t>E  </a:t>
            </a:r>
            <a:r>
              <a:rPr sz="3600" spc="-135" dirty="0">
                <a:solidFill>
                  <a:srgbClr val="FFFDFF"/>
                </a:solidFill>
                <a:latin typeface="Calibri Light"/>
                <a:cs typeface="Calibri Light"/>
              </a:rPr>
              <a:t>CLASSI?</a:t>
            </a:r>
            <a:endParaRPr sz="36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37604" y="1262227"/>
            <a:ext cx="425450" cy="478155"/>
          </a:xfrm>
          <a:custGeom>
            <a:avLst/>
            <a:gdLst/>
            <a:ahLst/>
            <a:cxnLst/>
            <a:rect l="l" t="t" r="r" b="b"/>
            <a:pathLst>
              <a:path w="425450" h="478155">
                <a:moveTo>
                  <a:pt x="425424" y="144665"/>
                </a:moveTo>
                <a:lnTo>
                  <a:pt x="404393" y="103124"/>
                </a:lnTo>
                <a:lnTo>
                  <a:pt x="403860" y="102069"/>
                </a:lnTo>
                <a:lnTo>
                  <a:pt x="401218" y="96850"/>
                </a:lnTo>
                <a:lnTo>
                  <a:pt x="372757" y="64109"/>
                </a:lnTo>
                <a:lnTo>
                  <a:pt x="371995" y="63246"/>
                </a:lnTo>
                <a:lnTo>
                  <a:pt x="365696" y="55994"/>
                </a:lnTo>
                <a:lnTo>
                  <a:pt x="335280" y="35077"/>
                </a:lnTo>
                <a:lnTo>
                  <a:pt x="326694" y="35077"/>
                </a:lnTo>
                <a:lnTo>
                  <a:pt x="326377" y="34861"/>
                </a:lnTo>
                <a:lnTo>
                  <a:pt x="334962" y="34861"/>
                </a:lnTo>
                <a:lnTo>
                  <a:pt x="334467" y="34518"/>
                </a:lnTo>
                <a:lnTo>
                  <a:pt x="321627" y="25692"/>
                </a:lnTo>
                <a:lnTo>
                  <a:pt x="306260" y="19748"/>
                </a:lnTo>
                <a:lnTo>
                  <a:pt x="306260" y="221322"/>
                </a:lnTo>
                <a:lnTo>
                  <a:pt x="299593" y="255320"/>
                </a:lnTo>
                <a:lnTo>
                  <a:pt x="280822" y="283222"/>
                </a:lnTo>
                <a:lnTo>
                  <a:pt x="252958" y="302018"/>
                </a:lnTo>
                <a:lnTo>
                  <a:pt x="219011" y="308698"/>
                </a:lnTo>
                <a:lnTo>
                  <a:pt x="188010" y="302602"/>
                </a:lnTo>
                <a:lnTo>
                  <a:pt x="185064" y="302018"/>
                </a:lnTo>
                <a:lnTo>
                  <a:pt x="184772" y="301828"/>
                </a:lnTo>
                <a:lnTo>
                  <a:pt x="158445" y="284048"/>
                </a:lnTo>
                <a:lnTo>
                  <a:pt x="157213" y="283222"/>
                </a:lnTo>
                <a:lnTo>
                  <a:pt x="131965" y="222313"/>
                </a:lnTo>
                <a:lnTo>
                  <a:pt x="131775" y="221322"/>
                </a:lnTo>
                <a:lnTo>
                  <a:pt x="131965" y="220332"/>
                </a:lnTo>
                <a:lnTo>
                  <a:pt x="156832" y="159981"/>
                </a:lnTo>
                <a:lnTo>
                  <a:pt x="158445" y="158597"/>
                </a:lnTo>
                <a:lnTo>
                  <a:pt x="184772" y="140817"/>
                </a:lnTo>
                <a:lnTo>
                  <a:pt x="185064" y="140614"/>
                </a:lnTo>
                <a:lnTo>
                  <a:pt x="188010" y="140042"/>
                </a:lnTo>
                <a:lnTo>
                  <a:pt x="219011" y="133946"/>
                </a:lnTo>
                <a:lnTo>
                  <a:pt x="252958" y="140614"/>
                </a:lnTo>
                <a:lnTo>
                  <a:pt x="280822" y="159423"/>
                </a:lnTo>
                <a:lnTo>
                  <a:pt x="299593" y="187325"/>
                </a:lnTo>
                <a:lnTo>
                  <a:pt x="306260" y="221322"/>
                </a:lnTo>
                <a:lnTo>
                  <a:pt x="306260" y="19748"/>
                </a:lnTo>
                <a:lnTo>
                  <a:pt x="298500" y="16738"/>
                </a:lnTo>
                <a:lnTo>
                  <a:pt x="297700" y="16421"/>
                </a:lnTo>
                <a:lnTo>
                  <a:pt x="281889" y="10299"/>
                </a:lnTo>
                <a:lnTo>
                  <a:pt x="272300" y="6591"/>
                </a:lnTo>
                <a:lnTo>
                  <a:pt x="219011" y="0"/>
                </a:lnTo>
                <a:lnTo>
                  <a:pt x="165747" y="6591"/>
                </a:lnTo>
                <a:lnTo>
                  <a:pt x="115760" y="25692"/>
                </a:lnTo>
                <a:lnTo>
                  <a:pt x="72326" y="56007"/>
                </a:lnTo>
                <a:lnTo>
                  <a:pt x="36804" y="96850"/>
                </a:lnTo>
                <a:lnTo>
                  <a:pt x="12496" y="144907"/>
                </a:lnTo>
                <a:lnTo>
                  <a:pt x="0" y="196291"/>
                </a:lnTo>
                <a:lnTo>
                  <a:pt x="647" y="249656"/>
                </a:lnTo>
                <a:lnTo>
                  <a:pt x="13754" y="302145"/>
                </a:lnTo>
                <a:lnTo>
                  <a:pt x="93002" y="477596"/>
                </a:lnTo>
                <a:lnTo>
                  <a:pt x="96672" y="473913"/>
                </a:lnTo>
                <a:lnTo>
                  <a:pt x="97066" y="473519"/>
                </a:lnTo>
                <a:lnTo>
                  <a:pt x="100774" y="469798"/>
                </a:lnTo>
                <a:lnTo>
                  <a:pt x="256819" y="313524"/>
                </a:lnTo>
                <a:lnTo>
                  <a:pt x="261937" y="308406"/>
                </a:lnTo>
                <a:lnTo>
                  <a:pt x="267728" y="302602"/>
                </a:lnTo>
                <a:lnTo>
                  <a:pt x="268503" y="301828"/>
                </a:lnTo>
                <a:lnTo>
                  <a:pt x="274396" y="295922"/>
                </a:lnTo>
                <a:lnTo>
                  <a:pt x="283197" y="287108"/>
                </a:lnTo>
                <a:lnTo>
                  <a:pt x="284657" y="285648"/>
                </a:lnTo>
                <a:lnTo>
                  <a:pt x="286245" y="284048"/>
                </a:lnTo>
                <a:lnTo>
                  <a:pt x="287210" y="283083"/>
                </a:lnTo>
                <a:lnTo>
                  <a:pt x="287642" y="282663"/>
                </a:lnTo>
                <a:lnTo>
                  <a:pt x="295122" y="275170"/>
                </a:lnTo>
                <a:lnTo>
                  <a:pt x="305930" y="264337"/>
                </a:lnTo>
                <a:lnTo>
                  <a:pt x="416953" y="153149"/>
                </a:lnTo>
                <a:lnTo>
                  <a:pt x="421068" y="149034"/>
                </a:lnTo>
                <a:lnTo>
                  <a:pt x="422173" y="147916"/>
                </a:lnTo>
                <a:lnTo>
                  <a:pt x="425424" y="14466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73546" y="2409901"/>
            <a:ext cx="1365250" cy="38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25"/>
              </a:lnSpc>
              <a:spcBef>
                <a:spcPts val="100"/>
              </a:spcBef>
            </a:pPr>
            <a:r>
              <a:rPr sz="1200" spc="65" dirty="0">
                <a:latin typeface="Cambria"/>
                <a:cs typeface="Cambria"/>
              </a:rPr>
              <a:t>CONSULTA</a:t>
            </a:r>
            <a:r>
              <a:rPr sz="1200" spc="10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IL</a:t>
            </a:r>
            <a:r>
              <a:rPr sz="1200" spc="10" dirty="0">
                <a:latin typeface="Cambria"/>
                <a:cs typeface="Cambria"/>
              </a:rPr>
              <a:t> </a:t>
            </a:r>
            <a:r>
              <a:rPr sz="1200" spc="35" dirty="0">
                <a:latin typeface="Cambria"/>
                <a:cs typeface="Cambria"/>
              </a:rPr>
              <a:t>SITO</a:t>
            </a:r>
            <a:endParaRPr sz="1200">
              <a:latin typeface="Cambria"/>
              <a:cs typeface="Cambria"/>
            </a:endParaRPr>
          </a:p>
          <a:p>
            <a:pPr algn="ctr">
              <a:lnSpc>
                <a:spcPts val="1425"/>
              </a:lnSpc>
            </a:pPr>
            <a:r>
              <a:rPr sz="1200" spc="10" dirty="0">
                <a:latin typeface="Cambria"/>
                <a:cs typeface="Cambria"/>
              </a:rPr>
              <a:t>DELL'ISTITUTO</a:t>
            </a:r>
            <a:endParaRPr sz="12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70073" y="1221172"/>
            <a:ext cx="673432" cy="6743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631173" y="2409901"/>
            <a:ext cx="272262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it-IT" sz="1200" dirty="0">
                <a:hlinkClick r:id="rId3"/>
              </a:rPr>
              <a:t>Istituto Magistrale Statale Giordano Bruno di Roma (liceogiordanobrunoroma.eu)</a:t>
            </a:r>
            <a:endParaRPr lang="it-IT" sz="1200" dirty="0"/>
          </a:p>
        </p:txBody>
      </p:sp>
      <p:sp>
        <p:nvSpPr>
          <p:cNvPr id="9" name="object 9"/>
          <p:cNvSpPr/>
          <p:nvPr/>
        </p:nvSpPr>
        <p:spPr>
          <a:xfrm>
            <a:off x="6516878" y="3828567"/>
            <a:ext cx="631190" cy="688975"/>
          </a:xfrm>
          <a:custGeom>
            <a:avLst/>
            <a:gdLst/>
            <a:ahLst/>
            <a:cxnLst/>
            <a:rect l="l" t="t" r="r" b="b"/>
            <a:pathLst>
              <a:path w="631190" h="688975">
                <a:moveTo>
                  <a:pt x="558469" y="255422"/>
                </a:moveTo>
                <a:lnTo>
                  <a:pt x="450684" y="152882"/>
                </a:lnTo>
                <a:lnTo>
                  <a:pt x="439293" y="142036"/>
                </a:lnTo>
                <a:lnTo>
                  <a:pt x="125869" y="440258"/>
                </a:lnTo>
                <a:lnTo>
                  <a:pt x="125869" y="688657"/>
                </a:lnTo>
                <a:lnTo>
                  <a:pt x="131013" y="683514"/>
                </a:lnTo>
                <a:lnTo>
                  <a:pt x="136156" y="678357"/>
                </a:lnTo>
                <a:lnTo>
                  <a:pt x="551180" y="262712"/>
                </a:lnTo>
                <a:lnTo>
                  <a:pt x="554824" y="259067"/>
                </a:lnTo>
                <a:lnTo>
                  <a:pt x="558469" y="255422"/>
                </a:lnTo>
                <a:close/>
              </a:path>
              <a:path w="631190" h="688975">
                <a:moveTo>
                  <a:pt x="630961" y="182816"/>
                </a:moveTo>
                <a:lnTo>
                  <a:pt x="450621" y="10807"/>
                </a:lnTo>
                <a:lnTo>
                  <a:pt x="439293" y="0"/>
                </a:lnTo>
                <a:lnTo>
                  <a:pt x="0" y="419023"/>
                </a:lnTo>
                <a:lnTo>
                  <a:pt x="54140" y="464820"/>
                </a:lnTo>
                <a:lnTo>
                  <a:pt x="65341" y="454177"/>
                </a:lnTo>
                <a:lnTo>
                  <a:pt x="439305" y="98615"/>
                </a:lnTo>
                <a:lnTo>
                  <a:pt x="580745" y="233108"/>
                </a:lnTo>
                <a:lnTo>
                  <a:pt x="584377" y="229463"/>
                </a:lnTo>
                <a:lnTo>
                  <a:pt x="588022" y="225818"/>
                </a:lnTo>
                <a:lnTo>
                  <a:pt x="623684" y="190106"/>
                </a:lnTo>
                <a:lnTo>
                  <a:pt x="627329" y="186461"/>
                </a:lnTo>
                <a:lnTo>
                  <a:pt x="630961" y="18281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94070" y="4999990"/>
            <a:ext cx="2084070" cy="5651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indent="38735" algn="ctr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latin typeface="Cambria"/>
                <a:cs typeface="Cambria"/>
              </a:rPr>
              <a:t>In</a:t>
            </a:r>
            <a:r>
              <a:rPr sz="1200" spc="30" dirty="0">
                <a:latin typeface="Cambria"/>
                <a:cs typeface="Cambria"/>
              </a:rPr>
              <a:t> aula </a:t>
            </a:r>
            <a:r>
              <a:rPr sz="1200" spc="40" dirty="0">
                <a:latin typeface="Cambria"/>
                <a:cs typeface="Cambria"/>
              </a:rPr>
              <a:t>docenti </a:t>
            </a:r>
            <a:r>
              <a:rPr sz="1200" spc="50" dirty="0">
                <a:latin typeface="Cambria"/>
                <a:cs typeface="Cambria"/>
              </a:rPr>
              <a:t>o</a:t>
            </a:r>
            <a:r>
              <a:rPr sz="1200" spc="35" dirty="0">
                <a:latin typeface="Cambria"/>
                <a:cs typeface="Cambria"/>
              </a:rPr>
              <a:t> </a:t>
            </a:r>
            <a:r>
              <a:rPr sz="1200" spc="20" dirty="0">
                <a:latin typeface="Cambria"/>
                <a:cs typeface="Cambria"/>
              </a:rPr>
              <a:t>sul</a:t>
            </a:r>
            <a:r>
              <a:rPr sz="1200" spc="30" dirty="0">
                <a:latin typeface="Cambria"/>
                <a:cs typeface="Cambria"/>
              </a:rPr>
              <a:t> </a:t>
            </a:r>
            <a:r>
              <a:rPr sz="1200" spc="10" dirty="0">
                <a:latin typeface="Cambria"/>
                <a:cs typeface="Cambria"/>
              </a:rPr>
              <a:t>sito </a:t>
            </a:r>
            <a:r>
              <a:rPr sz="1200" spc="15" dirty="0">
                <a:latin typeface="Cambria"/>
                <a:cs typeface="Cambria"/>
              </a:rPr>
              <a:t> </a:t>
            </a:r>
            <a:r>
              <a:rPr sz="1200" spc="5" dirty="0">
                <a:latin typeface="Cambria"/>
                <a:cs typeface="Cambria"/>
              </a:rPr>
              <a:t>troverai</a:t>
            </a:r>
            <a:r>
              <a:rPr sz="1200" spc="25" dirty="0">
                <a:latin typeface="Cambria"/>
                <a:cs typeface="Cambria"/>
              </a:rPr>
              <a:t> </a:t>
            </a:r>
            <a:r>
              <a:rPr sz="1200" spc="20" dirty="0">
                <a:latin typeface="Cambria"/>
                <a:cs typeface="Cambria"/>
              </a:rPr>
              <a:t>una</a:t>
            </a:r>
            <a:r>
              <a:rPr sz="1200" spc="30" dirty="0">
                <a:latin typeface="Cambria"/>
                <a:cs typeface="Cambria"/>
              </a:rPr>
              <a:t> </a:t>
            </a:r>
            <a:r>
              <a:rPr sz="1200" spc="15" dirty="0">
                <a:latin typeface="Cambria"/>
                <a:cs typeface="Cambria"/>
              </a:rPr>
              <a:t>lista</a:t>
            </a:r>
            <a:r>
              <a:rPr sz="1200" spc="35" dirty="0">
                <a:latin typeface="Cambria"/>
                <a:cs typeface="Cambria"/>
              </a:rPr>
              <a:t> </a:t>
            </a:r>
            <a:r>
              <a:rPr sz="1200" spc="50" dirty="0">
                <a:latin typeface="Cambria"/>
                <a:cs typeface="Cambria"/>
              </a:rPr>
              <a:t>di</a:t>
            </a:r>
            <a:r>
              <a:rPr sz="1200" spc="30" dirty="0">
                <a:latin typeface="Cambria"/>
                <a:cs typeface="Cambria"/>
              </a:rPr>
              <a:t> </a:t>
            </a:r>
            <a:r>
              <a:rPr sz="1200" spc="40" dirty="0">
                <a:latin typeface="Cambria"/>
                <a:cs typeface="Cambria"/>
              </a:rPr>
              <a:t>agenti</a:t>
            </a:r>
            <a:r>
              <a:rPr sz="1200" spc="25" dirty="0">
                <a:latin typeface="Cambria"/>
                <a:cs typeface="Cambria"/>
              </a:rPr>
              <a:t> </a:t>
            </a:r>
            <a:r>
              <a:rPr sz="1200" spc="50" dirty="0">
                <a:latin typeface="Cambria"/>
                <a:cs typeface="Cambria"/>
              </a:rPr>
              <a:t>di </a:t>
            </a:r>
            <a:r>
              <a:rPr sz="1200" spc="55" dirty="0">
                <a:latin typeface="Cambria"/>
                <a:cs typeface="Cambria"/>
              </a:rPr>
              <a:t> </a:t>
            </a:r>
            <a:r>
              <a:rPr sz="1200" spc="20" dirty="0">
                <a:latin typeface="Cambria"/>
                <a:cs typeface="Cambria"/>
              </a:rPr>
              <a:t>zona</a:t>
            </a:r>
            <a:r>
              <a:rPr sz="1200" spc="25" dirty="0">
                <a:latin typeface="Cambria"/>
                <a:cs typeface="Cambria"/>
              </a:rPr>
              <a:t> </a:t>
            </a:r>
            <a:r>
              <a:rPr sz="1200" spc="10" dirty="0">
                <a:latin typeface="Cambria"/>
                <a:cs typeface="Cambria"/>
              </a:rPr>
              <a:t>distinti</a:t>
            </a:r>
            <a:r>
              <a:rPr sz="1200" spc="30" dirty="0">
                <a:latin typeface="Cambria"/>
                <a:cs typeface="Cambria"/>
              </a:rPr>
              <a:t> </a:t>
            </a:r>
            <a:r>
              <a:rPr sz="1200" spc="60" dirty="0">
                <a:latin typeface="Cambria"/>
                <a:cs typeface="Cambria"/>
              </a:rPr>
              <a:t>per</a:t>
            </a:r>
            <a:r>
              <a:rPr sz="1200" spc="15" dirty="0">
                <a:latin typeface="Cambria"/>
                <a:cs typeface="Cambria"/>
              </a:rPr>
              <a:t> </a:t>
            </a:r>
            <a:r>
              <a:rPr sz="1200" spc="55" dirty="0">
                <a:latin typeface="Cambria"/>
                <a:cs typeface="Cambria"/>
              </a:rPr>
              <a:t>casa</a:t>
            </a:r>
            <a:r>
              <a:rPr sz="1200" spc="25" dirty="0">
                <a:latin typeface="Cambria"/>
                <a:cs typeface="Cambria"/>
              </a:rPr>
              <a:t> </a:t>
            </a:r>
            <a:r>
              <a:rPr sz="1200" spc="45" dirty="0">
                <a:latin typeface="Cambria"/>
                <a:cs typeface="Cambria"/>
              </a:rPr>
              <a:t>editrice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49525" y="3913289"/>
            <a:ext cx="705485" cy="586740"/>
          </a:xfrm>
          <a:custGeom>
            <a:avLst/>
            <a:gdLst/>
            <a:ahLst/>
            <a:cxnLst/>
            <a:rect l="l" t="t" r="r" b="b"/>
            <a:pathLst>
              <a:path w="705484" h="586739">
                <a:moveTo>
                  <a:pt x="705358" y="0"/>
                </a:moveTo>
                <a:lnTo>
                  <a:pt x="0" y="0"/>
                </a:lnTo>
                <a:lnTo>
                  <a:pt x="0" y="586663"/>
                </a:lnTo>
                <a:lnTo>
                  <a:pt x="119557" y="586663"/>
                </a:lnTo>
                <a:lnTo>
                  <a:pt x="124701" y="581507"/>
                </a:lnTo>
                <a:lnTo>
                  <a:pt x="125133" y="581075"/>
                </a:lnTo>
                <a:lnTo>
                  <a:pt x="129857" y="576351"/>
                </a:lnTo>
                <a:lnTo>
                  <a:pt x="181203" y="524916"/>
                </a:lnTo>
                <a:lnTo>
                  <a:pt x="182727" y="523405"/>
                </a:lnTo>
                <a:lnTo>
                  <a:pt x="186791" y="519328"/>
                </a:lnTo>
                <a:lnTo>
                  <a:pt x="191516" y="514604"/>
                </a:lnTo>
                <a:lnTo>
                  <a:pt x="108762" y="514604"/>
                </a:lnTo>
                <a:lnTo>
                  <a:pt x="296773" y="326301"/>
                </a:lnTo>
                <a:lnTo>
                  <a:pt x="338670" y="367220"/>
                </a:lnTo>
                <a:lnTo>
                  <a:pt x="342468" y="363423"/>
                </a:lnTo>
                <a:lnTo>
                  <a:pt x="345948" y="359943"/>
                </a:lnTo>
                <a:lnTo>
                  <a:pt x="367614" y="338239"/>
                </a:lnTo>
                <a:lnTo>
                  <a:pt x="371309" y="334543"/>
                </a:lnTo>
                <a:lnTo>
                  <a:pt x="374891" y="330949"/>
                </a:lnTo>
                <a:lnTo>
                  <a:pt x="259880" y="218440"/>
                </a:lnTo>
                <a:lnTo>
                  <a:pt x="259880" y="290169"/>
                </a:lnTo>
                <a:lnTo>
                  <a:pt x="71945" y="479602"/>
                </a:lnTo>
                <a:lnTo>
                  <a:pt x="71945" y="105562"/>
                </a:lnTo>
                <a:lnTo>
                  <a:pt x="259880" y="290169"/>
                </a:lnTo>
                <a:lnTo>
                  <a:pt x="259880" y="218440"/>
                </a:lnTo>
                <a:lnTo>
                  <a:pt x="110261" y="72059"/>
                </a:lnTo>
                <a:lnTo>
                  <a:pt x="633399" y="72059"/>
                </a:lnTo>
                <a:lnTo>
                  <a:pt x="638962" y="66484"/>
                </a:lnTo>
                <a:lnTo>
                  <a:pt x="642226" y="63220"/>
                </a:lnTo>
                <a:lnTo>
                  <a:pt x="695045" y="10312"/>
                </a:lnTo>
                <a:lnTo>
                  <a:pt x="699325" y="6032"/>
                </a:lnTo>
                <a:lnTo>
                  <a:pt x="700201" y="5156"/>
                </a:lnTo>
                <a:lnTo>
                  <a:pt x="700633" y="4724"/>
                </a:lnTo>
                <a:lnTo>
                  <a:pt x="70535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88502" y="4999990"/>
            <a:ext cx="1952625" cy="386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373380">
              <a:lnSpc>
                <a:spcPts val="1400"/>
              </a:lnSpc>
              <a:spcBef>
                <a:spcPts val="180"/>
              </a:spcBef>
            </a:pPr>
            <a:r>
              <a:rPr sz="1200" spc="30" dirty="0">
                <a:latin typeface="Cambria"/>
                <a:cs typeface="Cambria"/>
              </a:rPr>
              <a:t>Contatta</a:t>
            </a:r>
            <a:r>
              <a:rPr sz="1200" spc="35" dirty="0">
                <a:latin typeface="Cambria"/>
                <a:cs typeface="Cambria"/>
              </a:rPr>
              <a:t> l'agente </a:t>
            </a:r>
            <a:r>
              <a:rPr sz="1200" spc="40" dirty="0">
                <a:latin typeface="Cambria"/>
                <a:cs typeface="Cambria"/>
              </a:rPr>
              <a:t> telefonicamente</a:t>
            </a:r>
            <a:r>
              <a:rPr sz="1200" spc="320" dirty="0">
                <a:latin typeface="Cambria"/>
                <a:cs typeface="Cambria"/>
              </a:rPr>
              <a:t> </a:t>
            </a:r>
            <a:r>
              <a:rPr sz="1200" spc="50" dirty="0">
                <a:latin typeface="Cambria"/>
                <a:cs typeface="Cambria"/>
              </a:rPr>
              <a:t>o</a:t>
            </a:r>
            <a:r>
              <a:rPr sz="1200" spc="10" dirty="0">
                <a:latin typeface="Cambria"/>
                <a:cs typeface="Cambria"/>
              </a:rPr>
              <a:t> </a:t>
            </a:r>
            <a:r>
              <a:rPr sz="1200" spc="35" dirty="0">
                <a:latin typeface="Cambria"/>
                <a:cs typeface="Cambria"/>
              </a:rPr>
              <a:t>via</a:t>
            </a:r>
            <a:r>
              <a:rPr sz="1200" spc="20" dirty="0">
                <a:latin typeface="Cambria"/>
                <a:cs typeface="Cambria"/>
              </a:rPr>
              <a:t> </a:t>
            </a:r>
            <a:r>
              <a:rPr sz="1200" spc="45" dirty="0">
                <a:latin typeface="Cambria"/>
                <a:cs typeface="Cambria"/>
              </a:rPr>
              <a:t>mail.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0100" y="1699260"/>
            <a:ext cx="3674745" cy="50292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7314" rIns="0" bIns="0" rtlCol="0">
            <a:spAutoFit/>
          </a:bodyPr>
          <a:lstStyle/>
          <a:p>
            <a:pPr marL="939800">
              <a:lnSpc>
                <a:spcPct val="100000"/>
              </a:lnSpc>
              <a:spcBef>
                <a:spcPts val="844"/>
              </a:spcBef>
            </a:pPr>
            <a:r>
              <a:rPr sz="1800" spc="55" dirty="0">
                <a:latin typeface="Cambria"/>
                <a:cs typeface="Cambria"/>
              </a:rPr>
              <a:t>Non</a:t>
            </a:r>
            <a:r>
              <a:rPr sz="1800" spc="50" dirty="0">
                <a:latin typeface="Cambria"/>
                <a:cs typeface="Cambria"/>
              </a:rPr>
              <a:t> dimenticare!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66494" y="5383174"/>
            <a:ext cx="1602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B0F0"/>
                </a:solidFill>
                <a:latin typeface="Calibri Light"/>
                <a:cs typeface="Calibri Light"/>
              </a:rPr>
              <a:t>C</a:t>
            </a:r>
            <a:r>
              <a:rPr sz="2800" spc="-30" dirty="0">
                <a:solidFill>
                  <a:srgbClr val="00B0F0"/>
                </a:solidFill>
                <a:latin typeface="Calibri Light"/>
                <a:cs typeface="Calibri Light"/>
              </a:rPr>
              <a:t>H</a:t>
            </a:r>
            <a:r>
              <a:rPr sz="2800" spc="-55" dirty="0">
                <a:solidFill>
                  <a:srgbClr val="00B0F0"/>
                </a:solidFill>
                <a:latin typeface="Calibri Light"/>
                <a:cs typeface="Calibri Light"/>
              </a:rPr>
              <a:t>E</a:t>
            </a:r>
            <a:r>
              <a:rPr sz="2800" spc="-25" dirty="0">
                <a:solidFill>
                  <a:srgbClr val="00B0F0"/>
                </a:solidFill>
                <a:latin typeface="Calibri Light"/>
                <a:cs typeface="Calibri Light"/>
              </a:rPr>
              <a:t>C</a:t>
            </a:r>
            <a:r>
              <a:rPr sz="2800" spc="-5" dirty="0">
                <a:solidFill>
                  <a:srgbClr val="00B0F0"/>
                </a:solidFill>
                <a:latin typeface="Calibri Light"/>
                <a:cs typeface="Calibri Light"/>
              </a:rPr>
              <a:t>K</a:t>
            </a:r>
            <a:r>
              <a:rPr sz="2800" spc="-75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00B0F0"/>
                </a:solidFill>
                <a:latin typeface="Calibri Light"/>
                <a:cs typeface="Calibri Light"/>
              </a:rPr>
              <a:t>LI</a:t>
            </a:r>
            <a:r>
              <a:rPr sz="2800" spc="-30" dirty="0">
                <a:solidFill>
                  <a:srgbClr val="00B0F0"/>
                </a:solidFill>
                <a:latin typeface="Calibri Light"/>
                <a:cs typeface="Calibri Light"/>
              </a:rPr>
              <a:t>S</a:t>
            </a:r>
            <a:r>
              <a:rPr sz="2800" spc="-5" dirty="0">
                <a:solidFill>
                  <a:srgbClr val="00B0F0"/>
                </a:solidFill>
                <a:latin typeface="Calibri Light"/>
                <a:cs typeface="Calibri Light"/>
              </a:rPr>
              <a:t>T</a:t>
            </a:r>
            <a:endParaRPr sz="2800" dirty="0">
              <a:solidFill>
                <a:srgbClr val="00B0F0"/>
              </a:solidFill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38833" y="5901486"/>
            <a:ext cx="2332355" cy="364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60"/>
              </a:lnSpc>
            </a:pPr>
            <a:r>
              <a:rPr sz="2800" spc="-25" dirty="0">
                <a:solidFill>
                  <a:srgbClr val="00B0F0"/>
                </a:solidFill>
                <a:latin typeface="Calibri Light"/>
                <a:cs typeface="Calibri Light"/>
              </a:rPr>
              <a:t>DO</a:t>
            </a:r>
            <a:r>
              <a:rPr sz="2800" spc="-30" dirty="0">
                <a:solidFill>
                  <a:srgbClr val="00B0F0"/>
                </a:solidFill>
                <a:latin typeface="Calibri Light"/>
                <a:cs typeface="Calibri Light"/>
              </a:rPr>
              <a:t>CE</a:t>
            </a:r>
            <a:r>
              <a:rPr sz="2800" spc="-40" dirty="0">
                <a:solidFill>
                  <a:srgbClr val="00B0F0"/>
                </a:solidFill>
                <a:latin typeface="Calibri Light"/>
                <a:cs typeface="Calibri Light"/>
              </a:rPr>
              <a:t>NT</a:t>
            </a:r>
            <a:r>
              <a:rPr sz="2800" spc="-5" dirty="0">
                <a:solidFill>
                  <a:srgbClr val="00B0F0"/>
                </a:solidFill>
                <a:latin typeface="Calibri Light"/>
                <a:cs typeface="Calibri Light"/>
              </a:rPr>
              <a:t>I</a:t>
            </a:r>
            <a:r>
              <a:rPr sz="2800" spc="-60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2800" spc="-30" dirty="0">
                <a:solidFill>
                  <a:srgbClr val="00B0F0"/>
                </a:solidFill>
                <a:latin typeface="Calibri Light"/>
                <a:cs typeface="Calibri Light"/>
              </a:rPr>
              <a:t>N</a:t>
            </a:r>
            <a:r>
              <a:rPr sz="2800" spc="-25" dirty="0">
                <a:solidFill>
                  <a:srgbClr val="00B0F0"/>
                </a:solidFill>
                <a:latin typeface="Calibri Light"/>
                <a:cs typeface="Calibri Light"/>
              </a:rPr>
              <a:t>U</a:t>
            </a:r>
            <a:r>
              <a:rPr sz="2800" spc="-50" dirty="0">
                <a:solidFill>
                  <a:srgbClr val="00B0F0"/>
                </a:solidFill>
                <a:latin typeface="Calibri Light"/>
                <a:cs typeface="Calibri Light"/>
              </a:rPr>
              <a:t>O</a:t>
            </a:r>
            <a:r>
              <a:rPr sz="2800" spc="-35" dirty="0">
                <a:solidFill>
                  <a:srgbClr val="00B0F0"/>
                </a:solidFill>
                <a:latin typeface="Calibri Light"/>
                <a:cs typeface="Calibri Light"/>
              </a:rPr>
              <a:t>V</a:t>
            </a:r>
            <a:r>
              <a:rPr sz="2800" spc="-5" dirty="0">
                <a:solidFill>
                  <a:srgbClr val="00B0F0"/>
                </a:solidFill>
                <a:latin typeface="Calibri Light"/>
                <a:cs typeface="Calibri Light"/>
              </a:rPr>
              <a:t>I</a:t>
            </a:r>
            <a:endParaRPr sz="2800" dirty="0">
              <a:solidFill>
                <a:srgbClr val="00B0F0"/>
              </a:solidFill>
              <a:latin typeface="Calibri Light"/>
              <a:cs typeface="Calibri Light"/>
            </a:endParaRPr>
          </a:p>
        </p:txBody>
      </p:sp>
      <p:pic>
        <p:nvPicPr>
          <p:cNvPr id="17" name="Picture 2" descr="https://www.liceogiordanobrunoroma.eu/public/tipologie/1/logo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" y="-14649"/>
            <a:ext cx="1251110" cy="12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67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2595" y="4898135"/>
            <a:ext cx="315595" cy="271780"/>
          </a:xfrm>
          <a:custGeom>
            <a:avLst/>
            <a:gdLst/>
            <a:ahLst/>
            <a:cxnLst/>
            <a:rect l="l" t="t" r="r" b="b"/>
            <a:pathLst>
              <a:path w="315594" h="271779">
                <a:moveTo>
                  <a:pt x="315468" y="0"/>
                </a:moveTo>
                <a:lnTo>
                  <a:pt x="0" y="0"/>
                </a:lnTo>
                <a:lnTo>
                  <a:pt x="157734" y="271271"/>
                </a:lnTo>
                <a:lnTo>
                  <a:pt x="315468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6195" y="2275332"/>
            <a:ext cx="3668395" cy="2624455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000" dirty="0">
              <a:latin typeface="Times New Roman"/>
              <a:cs typeface="Times New Roman"/>
            </a:endParaRPr>
          </a:p>
          <a:p>
            <a:pPr marL="746760">
              <a:lnSpc>
                <a:spcPct val="100000"/>
              </a:lnSpc>
              <a:spcBef>
                <a:spcPts val="2665"/>
              </a:spcBef>
            </a:pPr>
            <a:r>
              <a:rPr sz="4000" spc="-130" dirty="0">
                <a:solidFill>
                  <a:srgbClr val="FFFDFF"/>
                </a:solidFill>
                <a:latin typeface="Calibri Light"/>
                <a:cs typeface="Calibri Light"/>
              </a:rPr>
              <a:t>SUPPLENZE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19115" y="803148"/>
            <a:ext cx="6282055" cy="0"/>
          </a:xfrm>
          <a:custGeom>
            <a:avLst/>
            <a:gdLst/>
            <a:ahLst/>
            <a:cxnLst/>
            <a:rect l="l" t="t" r="r" b="b"/>
            <a:pathLst>
              <a:path w="6282055">
                <a:moveTo>
                  <a:pt x="0" y="0"/>
                </a:moveTo>
                <a:lnTo>
                  <a:pt x="6281928" y="0"/>
                </a:lnTo>
              </a:path>
            </a:pathLst>
          </a:custGeom>
          <a:ln w="1524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64212" y="1121330"/>
            <a:ext cx="5991860" cy="6273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220"/>
              </a:lnSpc>
              <a:spcBef>
                <a:spcPts val="425"/>
              </a:spcBef>
            </a:pPr>
            <a:r>
              <a:rPr sz="2100" spc="200" dirty="0">
                <a:latin typeface="Cambria"/>
                <a:cs typeface="Cambria"/>
              </a:rPr>
              <a:t>COSA:</a:t>
            </a:r>
            <a:r>
              <a:rPr sz="2100" spc="-114" dirty="0">
                <a:latin typeface="Cambria"/>
                <a:cs typeface="Cambria"/>
              </a:rPr>
              <a:t> </a:t>
            </a:r>
            <a:r>
              <a:rPr sz="2100" spc="185" dirty="0">
                <a:latin typeface="Cambria"/>
                <a:cs typeface="Cambria"/>
              </a:rPr>
              <a:t>Come</a:t>
            </a:r>
            <a:r>
              <a:rPr sz="2100" spc="65" dirty="0">
                <a:latin typeface="Cambria"/>
                <a:cs typeface="Cambria"/>
              </a:rPr>
              <a:t> </a:t>
            </a:r>
            <a:r>
              <a:rPr sz="2100" spc="85" dirty="0">
                <a:latin typeface="Cambria"/>
                <a:cs typeface="Cambria"/>
              </a:rPr>
              <a:t>posso</a:t>
            </a:r>
            <a:r>
              <a:rPr sz="2100" spc="65" dirty="0">
                <a:latin typeface="Cambria"/>
                <a:cs typeface="Cambria"/>
              </a:rPr>
              <a:t> </a:t>
            </a:r>
            <a:r>
              <a:rPr sz="2100" spc="85" dirty="0">
                <a:latin typeface="Cambria"/>
                <a:cs typeface="Cambria"/>
              </a:rPr>
              <a:t>sapere</a:t>
            </a:r>
            <a:r>
              <a:rPr sz="2100" spc="75" dirty="0">
                <a:latin typeface="Cambria"/>
                <a:cs typeface="Cambria"/>
              </a:rPr>
              <a:t> </a:t>
            </a:r>
            <a:r>
              <a:rPr sz="2100" spc="114" dirty="0">
                <a:latin typeface="Cambria"/>
                <a:cs typeface="Cambria"/>
              </a:rPr>
              <a:t>se</a:t>
            </a:r>
            <a:r>
              <a:rPr sz="2100" spc="60" dirty="0">
                <a:latin typeface="Cambria"/>
                <a:cs typeface="Cambria"/>
              </a:rPr>
              <a:t> sono</a:t>
            </a:r>
            <a:r>
              <a:rPr sz="2100" spc="65" dirty="0">
                <a:latin typeface="Cambria"/>
                <a:cs typeface="Cambria"/>
              </a:rPr>
              <a:t> </a:t>
            </a:r>
            <a:r>
              <a:rPr sz="2100" spc="85" dirty="0">
                <a:latin typeface="Cambria"/>
                <a:cs typeface="Cambria"/>
              </a:rPr>
              <a:t>impegnato </a:t>
            </a:r>
            <a:r>
              <a:rPr sz="2100" spc="30" dirty="0">
                <a:latin typeface="Cambria"/>
                <a:cs typeface="Cambria"/>
              </a:rPr>
              <a:t>in </a:t>
            </a:r>
            <a:r>
              <a:rPr sz="2100" spc="-450" dirty="0">
                <a:latin typeface="Cambria"/>
                <a:cs typeface="Cambria"/>
              </a:rPr>
              <a:t> </a:t>
            </a:r>
            <a:r>
              <a:rPr sz="2100" spc="45" dirty="0">
                <a:latin typeface="Cambria"/>
                <a:cs typeface="Cambria"/>
              </a:rPr>
              <a:t>una</a:t>
            </a:r>
            <a:r>
              <a:rPr sz="2100" spc="55" dirty="0">
                <a:latin typeface="Cambria"/>
                <a:cs typeface="Cambria"/>
              </a:rPr>
              <a:t> </a:t>
            </a:r>
            <a:r>
              <a:rPr sz="2100" spc="75" dirty="0">
                <a:latin typeface="Cambria"/>
                <a:cs typeface="Cambria"/>
              </a:rPr>
              <a:t>supplenza?</a:t>
            </a:r>
            <a:endParaRPr sz="2100" dirty="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19115" y="1853183"/>
            <a:ext cx="6282055" cy="0"/>
          </a:xfrm>
          <a:custGeom>
            <a:avLst/>
            <a:gdLst/>
            <a:ahLst/>
            <a:cxnLst/>
            <a:rect l="l" t="t" r="r" b="b"/>
            <a:pathLst>
              <a:path w="6282055">
                <a:moveTo>
                  <a:pt x="0" y="0"/>
                </a:moveTo>
                <a:lnTo>
                  <a:pt x="6281928" y="0"/>
                </a:lnTo>
              </a:path>
            </a:pathLst>
          </a:custGeom>
          <a:ln w="1524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2233" y="2171364"/>
            <a:ext cx="5546090" cy="6273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220"/>
              </a:lnSpc>
              <a:spcBef>
                <a:spcPts val="425"/>
              </a:spcBef>
            </a:pPr>
            <a:r>
              <a:rPr sz="2100" spc="135" dirty="0">
                <a:latin typeface="Cambria"/>
                <a:cs typeface="Cambria"/>
              </a:rPr>
              <a:t>DOVE:</a:t>
            </a:r>
            <a:r>
              <a:rPr sz="2100" spc="-114" dirty="0">
                <a:latin typeface="Cambria"/>
                <a:cs typeface="Cambria"/>
              </a:rPr>
              <a:t> </a:t>
            </a:r>
            <a:r>
              <a:rPr sz="2100" spc="110" dirty="0">
                <a:latin typeface="Cambria"/>
                <a:cs typeface="Cambria"/>
              </a:rPr>
              <a:t>le</a:t>
            </a:r>
            <a:r>
              <a:rPr sz="2100" spc="55" dirty="0">
                <a:latin typeface="Cambria"/>
                <a:cs typeface="Cambria"/>
              </a:rPr>
              <a:t> </a:t>
            </a:r>
            <a:r>
              <a:rPr sz="2100" spc="-10" dirty="0">
                <a:latin typeface="Cambria"/>
                <a:cs typeface="Cambria"/>
              </a:rPr>
              <a:t>trovi</a:t>
            </a:r>
            <a:r>
              <a:rPr sz="2100" spc="55" dirty="0">
                <a:latin typeface="Cambria"/>
                <a:cs typeface="Cambria"/>
              </a:rPr>
              <a:t> </a:t>
            </a:r>
            <a:r>
              <a:rPr sz="2100" spc="95" dirty="0">
                <a:latin typeface="Cambria"/>
                <a:cs typeface="Cambria"/>
              </a:rPr>
              <a:t>segnalate</a:t>
            </a:r>
            <a:r>
              <a:rPr sz="2100" spc="75" dirty="0">
                <a:latin typeface="Cambria"/>
                <a:cs typeface="Cambria"/>
              </a:rPr>
              <a:t> </a:t>
            </a:r>
            <a:r>
              <a:rPr sz="2100" spc="85" dirty="0">
                <a:latin typeface="Cambria"/>
                <a:cs typeface="Cambria"/>
              </a:rPr>
              <a:t>di</a:t>
            </a:r>
            <a:r>
              <a:rPr sz="2100" spc="55" dirty="0">
                <a:latin typeface="Cambria"/>
                <a:cs typeface="Cambria"/>
              </a:rPr>
              <a:t> </a:t>
            </a:r>
            <a:r>
              <a:rPr sz="2100" spc="25" dirty="0">
                <a:latin typeface="Cambria"/>
                <a:cs typeface="Cambria"/>
              </a:rPr>
              <a:t>volta</a:t>
            </a:r>
            <a:r>
              <a:rPr sz="2100" spc="45" dirty="0">
                <a:latin typeface="Cambria"/>
                <a:cs typeface="Cambria"/>
              </a:rPr>
              <a:t> </a:t>
            </a:r>
            <a:r>
              <a:rPr sz="2100" spc="30" dirty="0">
                <a:latin typeface="Cambria"/>
                <a:cs typeface="Cambria"/>
              </a:rPr>
              <a:t>in</a:t>
            </a:r>
            <a:r>
              <a:rPr sz="2100" spc="65" dirty="0">
                <a:latin typeface="Cambria"/>
                <a:cs typeface="Cambria"/>
              </a:rPr>
              <a:t> </a:t>
            </a:r>
            <a:r>
              <a:rPr sz="2100" spc="25" dirty="0">
                <a:latin typeface="Cambria"/>
                <a:cs typeface="Cambria"/>
              </a:rPr>
              <a:t>volta</a:t>
            </a:r>
            <a:r>
              <a:rPr sz="2100" spc="45" dirty="0">
                <a:latin typeface="Cambria"/>
                <a:cs typeface="Cambria"/>
              </a:rPr>
              <a:t> </a:t>
            </a:r>
            <a:r>
              <a:rPr sz="2100" spc="50" dirty="0" err="1">
                <a:latin typeface="Cambria"/>
                <a:cs typeface="Cambria"/>
              </a:rPr>
              <a:t>sulla</a:t>
            </a:r>
            <a:r>
              <a:rPr sz="2100" spc="50" dirty="0">
                <a:latin typeface="Cambria"/>
                <a:cs typeface="Cambria"/>
              </a:rPr>
              <a:t> </a:t>
            </a:r>
            <a:r>
              <a:rPr sz="2100" spc="-445" dirty="0">
                <a:latin typeface="Cambria"/>
                <a:cs typeface="Cambria"/>
              </a:rPr>
              <a:t> </a:t>
            </a:r>
            <a:r>
              <a:rPr lang="it-IT" sz="2100" spc="95" dirty="0" err="1">
                <a:latin typeface="Cambria"/>
                <a:cs typeface="Cambria"/>
              </a:rPr>
              <a:t>b</a:t>
            </a:r>
            <a:r>
              <a:rPr sz="2100" spc="95" dirty="0" err="1" smtClean="0">
                <a:latin typeface="Cambria"/>
                <a:cs typeface="Cambria"/>
              </a:rPr>
              <a:t>acheca</a:t>
            </a:r>
            <a:r>
              <a:rPr sz="2100" spc="70" dirty="0" smtClean="0">
                <a:latin typeface="Cambria"/>
                <a:cs typeface="Cambria"/>
              </a:rPr>
              <a:t> </a:t>
            </a:r>
            <a:r>
              <a:rPr lang="it-IT" sz="2100" spc="85" dirty="0" smtClean="0">
                <a:latin typeface="Cambria"/>
                <a:cs typeface="Cambria"/>
              </a:rPr>
              <a:t>in sala professori</a:t>
            </a:r>
            <a:endParaRPr sz="2100" dirty="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19115" y="2903220"/>
            <a:ext cx="6282055" cy="0"/>
          </a:xfrm>
          <a:custGeom>
            <a:avLst/>
            <a:gdLst/>
            <a:ahLst/>
            <a:cxnLst/>
            <a:rect l="l" t="t" r="r" b="b"/>
            <a:pathLst>
              <a:path w="6282055">
                <a:moveTo>
                  <a:pt x="0" y="0"/>
                </a:moveTo>
                <a:lnTo>
                  <a:pt x="6281928" y="0"/>
                </a:lnTo>
              </a:path>
            </a:pathLst>
          </a:custGeom>
          <a:ln w="1524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64212" y="3153764"/>
            <a:ext cx="5946140" cy="33663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220"/>
              </a:lnSpc>
              <a:spcBef>
                <a:spcPts val="425"/>
              </a:spcBef>
            </a:pPr>
            <a:r>
              <a:rPr sz="2100" spc="105" dirty="0">
                <a:latin typeface="Cambria"/>
                <a:cs typeface="Cambria"/>
              </a:rPr>
              <a:t>CHIEDI</a:t>
            </a:r>
            <a:r>
              <a:rPr sz="2100" spc="55" dirty="0">
                <a:latin typeface="Cambria"/>
                <a:cs typeface="Cambria"/>
              </a:rPr>
              <a:t> </a:t>
            </a:r>
            <a:r>
              <a:rPr sz="2100" spc="145" dirty="0">
                <a:latin typeface="Cambria"/>
                <a:cs typeface="Cambria"/>
              </a:rPr>
              <a:t>A</a:t>
            </a:r>
            <a:r>
              <a:rPr sz="2100" spc="60" dirty="0">
                <a:latin typeface="Cambria"/>
                <a:cs typeface="Cambria"/>
              </a:rPr>
              <a:t>:</a:t>
            </a:r>
            <a:r>
              <a:rPr sz="2100" spc="-275" dirty="0">
                <a:latin typeface="Cambria"/>
                <a:cs typeface="Cambria"/>
              </a:rPr>
              <a:t> </a:t>
            </a:r>
            <a:r>
              <a:rPr lang="it-IT" sz="2100" spc="140" dirty="0">
                <a:latin typeface="Cambria"/>
                <a:cs typeface="Cambria"/>
              </a:rPr>
              <a:t> </a:t>
            </a:r>
            <a:r>
              <a:rPr lang="it-IT" sz="2100" spc="140" dirty="0" smtClean="0">
                <a:latin typeface="Cambria"/>
                <a:cs typeface="Cambria"/>
              </a:rPr>
              <a:t>ufficio della vicepresidenza</a:t>
            </a:r>
            <a:endParaRPr sz="2100" dirty="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0100" y="1699260"/>
            <a:ext cx="3674745" cy="50292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7314" rIns="0" bIns="0" rtlCol="0">
            <a:spAutoFit/>
          </a:bodyPr>
          <a:lstStyle/>
          <a:p>
            <a:pPr marL="857250">
              <a:lnSpc>
                <a:spcPct val="100000"/>
              </a:lnSpc>
              <a:spcBef>
                <a:spcPts val="844"/>
              </a:spcBef>
            </a:pPr>
            <a:r>
              <a:rPr sz="1800" spc="50" dirty="0" smtClean="0">
                <a:latin typeface="Cambria"/>
                <a:cs typeface="Cambria"/>
              </a:rPr>
              <a:t>Non</a:t>
            </a:r>
            <a:r>
              <a:rPr sz="1800" spc="40" dirty="0" smtClean="0">
                <a:latin typeface="Cambria"/>
                <a:cs typeface="Cambria"/>
              </a:rPr>
              <a:t> </a:t>
            </a:r>
            <a:r>
              <a:rPr sz="1800" spc="50" dirty="0" err="1" smtClean="0">
                <a:latin typeface="Cambria"/>
                <a:cs typeface="Cambria"/>
              </a:rPr>
              <a:t>dimenticare</a:t>
            </a:r>
            <a:r>
              <a:rPr sz="1800" spc="50" dirty="0" smtClean="0">
                <a:latin typeface="Cambria"/>
                <a:cs typeface="Cambria"/>
              </a:rPr>
              <a:t>!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87982" y="5447182"/>
            <a:ext cx="1602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B0F0"/>
                </a:solidFill>
                <a:latin typeface="Calibri Light"/>
                <a:cs typeface="Calibri Light"/>
              </a:rPr>
              <a:t>C</a:t>
            </a:r>
            <a:r>
              <a:rPr sz="2800" spc="-30" dirty="0">
                <a:solidFill>
                  <a:srgbClr val="00B0F0"/>
                </a:solidFill>
                <a:latin typeface="Calibri Light"/>
                <a:cs typeface="Calibri Light"/>
              </a:rPr>
              <a:t>H</a:t>
            </a:r>
            <a:r>
              <a:rPr sz="2800" spc="-55" dirty="0">
                <a:solidFill>
                  <a:srgbClr val="00B0F0"/>
                </a:solidFill>
                <a:latin typeface="Calibri Light"/>
                <a:cs typeface="Calibri Light"/>
              </a:rPr>
              <a:t>E</a:t>
            </a:r>
            <a:r>
              <a:rPr sz="2800" spc="-25" dirty="0">
                <a:solidFill>
                  <a:srgbClr val="00B0F0"/>
                </a:solidFill>
                <a:latin typeface="Calibri Light"/>
                <a:cs typeface="Calibri Light"/>
              </a:rPr>
              <a:t>C</a:t>
            </a:r>
            <a:r>
              <a:rPr sz="2800" spc="-5" dirty="0">
                <a:solidFill>
                  <a:srgbClr val="00B0F0"/>
                </a:solidFill>
                <a:latin typeface="Calibri Light"/>
                <a:cs typeface="Calibri Light"/>
              </a:rPr>
              <a:t>K</a:t>
            </a:r>
            <a:r>
              <a:rPr sz="2800" spc="-75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00B0F0"/>
                </a:solidFill>
                <a:latin typeface="Calibri Light"/>
                <a:cs typeface="Calibri Light"/>
              </a:rPr>
              <a:t>LI</a:t>
            </a:r>
            <a:r>
              <a:rPr sz="2800" spc="-30" dirty="0">
                <a:solidFill>
                  <a:srgbClr val="00B0F0"/>
                </a:solidFill>
                <a:latin typeface="Calibri Light"/>
                <a:cs typeface="Calibri Light"/>
              </a:rPr>
              <a:t>S</a:t>
            </a:r>
            <a:r>
              <a:rPr sz="2800" spc="-5" dirty="0">
                <a:solidFill>
                  <a:srgbClr val="00B0F0"/>
                </a:solidFill>
                <a:latin typeface="Calibri Light"/>
                <a:cs typeface="Calibri Light"/>
              </a:rPr>
              <a:t>T</a:t>
            </a:r>
            <a:endParaRPr sz="2800" dirty="0">
              <a:solidFill>
                <a:srgbClr val="00B0F0"/>
              </a:solidFill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60322" y="5965494"/>
            <a:ext cx="2332355" cy="364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60"/>
              </a:lnSpc>
            </a:pPr>
            <a:r>
              <a:rPr sz="2800" spc="-25" dirty="0">
                <a:solidFill>
                  <a:srgbClr val="00B0F0"/>
                </a:solidFill>
                <a:latin typeface="Calibri Light"/>
                <a:cs typeface="Calibri Light"/>
              </a:rPr>
              <a:t>DO</a:t>
            </a:r>
            <a:r>
              <a:rPr sz="2800" spc="-30" dirty="0">
                <a:solidFill>
                  <a:srgbClr val="00B0F0"/>
                </a:solidFill>
                <a:latin typeface="Calibri Light"/>
                <a:cs typeface="Calibri Light"/>
              </a:rPr>
              <a:t>CE</a:t>
            </a:r>
            <a:r>
              <a:rPr sz="2800" spc="-40" dirty="0">
                <a:solidFill>
                  <a:srgbClr val="00B0F0"/>
                </a:solidFill>
                <a:latin typeface="Calibri Light"/>
                <a:cs typeface="Calibri Light"/>
              </a:rPr>
              <a:t>NT</a:t>
            </a:r>
            <a:r>
              <a:rPr sz="2800" spc="-5" dirty="0">
                <a:solidFill>
                  <a:srgbClr val="00B0F0"/>
                </a:solidFill>
                <a:latin typeface="Calibri Light"/>
                <a:cs typeface="Calibri Light"/>
              </a:rPr>
              <a:t>I</a:t>
            </a:r>
            <a:r>
              <a:rPr sz="2800" spc="-60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2800" spc="-30" dirty="0">
                <a:solidFill>
                  <a:srgbClr val="00B0F0"/>
                </a:solidFill>
                <a:latin typeface="Calibri Light"/>
                <a:cs typeface="Calibri Light"/>
              </a:rPr>
              <a:t>N</a:t>
            </a:r>
            <a:r>
              <a:rPr sz="2800" spc="-25" dirty="0">
                <a:solidFill>
                  <a:srgbClr val="00B0F0"/>
                </a:solidFill>
                <a:latin typeface="Calibri Light"/>
                <a:cs typeface="Calibri Light"/>
              </a:rPr>
              <a:t>U</a:t>
            </a:r>
            <a:r>
              <a:rPr sz="2800" spc="-50" dirty="0">
                <a:solidFill>
                  <a:srgbClr val="00B0F0"/>
                </a:solidFill>
                <a:latin typeface="Calibri Light"/>
                <a:cs typeface="Calibri Light"/>
              </a:rPr>
              <a:t>O</a:t>
            </a:r>
            <a:r>
              <a:rPr sz="2800" spc="-35" dirty="0">
                <a:solidFill>
                  <a:srgbClr val="00B0F0"/>
                </a:solidFill>
                <a:latin typeface="Calibri Light"/>
                <a:cs typeface="Calibri Light"/>
              </a:rPr>
              <a:t>V</a:t>
            </a:r>
            <a:r>
              <a:rPr sz="2800" spc="-5" dirty="0">
                <a:solidFill>
                  <a:srgbClr val="00B0F0"/>
                </a:solidFill>
                <a:latin typeface="Calibri Light"/>
                <a:cs typeface="Calibri Light"/>
              </a:rPr>
              <a:t>I</a:t>
            </a:r>
            <a:endParaRPr sz="2800" dirty="0">
              <a:solidFill>
                <a:srgbClr val="00B0F0"/>
              </a:solidFill>
              <a:latin typeface="Calibri Light"/>
              <a:cs typeface="Calibri Light"/>
            </a:endParaRPr>
          </a:p>
        </p:txBody>
      </p:sp>
      <p:pic>
        <p:nvPicPr>
          <p:cNvPr id="18" name="Picture 2" descr="https://www.liceogiordanobrunoroma.eu/public/tipologie/1/logo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" y="-14649"/>
            <a:ext cx="1251110" cy="12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13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741164" y="643127"/>
            <a:ext cx="6798945" cy="0"/>
          </a:xfrm>
          <a:custGeom>
            <a:avLst/>
            <a:gdLst/>
            <a:ahLst/>
            <a:cxnLst/>
            <a:rect l="l" t="t" r="r" b="b"/>
            <a:pathLst>
              <a:path w="6798945">
                <a:moveTo>
                  <a:pt x="0" y="0"/>
                </a:moveTo>
                <a:lnTo>
                  <a:pt x="6798563" y="0"/>
                </a:lnTo>
              </a:path>
            </a:pathLst>
          </a:custGeom>
          <a:ln w="1524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36414" y="789431"/>
            <a:ext cx="6604000" cy="1682114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just">
              <a:lnSpc>
                <a:spcPct val="91500"/>
              </a:lnSpc>
              <a:spcBef>
                <a:spcPts val="400"/>
              </a:spcBef>
            </a:pPr>
            <a:r>
              <a:rPr sz="2900" spc="-5" dirty="0">
                <a:solidFill>
                  <a:srgbClr val="000000"/>
                </a:solidFill>
              </a:rPr>
              <a:t>Il </a:t>
            </a:r>
            <a:r>
              <a:rPr sz="2900" spc="-15" dirty="0">
                <a:solidFill>
                  <a:srgbClr val="000000"/>
                </a:solidFill>
              </a:rPr>
              <a:t>docente,</a:t>
            </a:r>
            <a:r>
              <a:rPr sz="2900" spc="-10" dirty="0">
                <a:solidFill>
                  <a:srgbClr val="000000"/>
                </a:solidFill>
              </a:rPr>
              <a:t> </a:t>
            </a:r>
            <a:r>
              <a:rPr sz="2900" spc="-15" dirty="0">
                <a:solidFill>
                  <a:srgbClr val="000000"/>
                </a:solidFill>
              </a:rPr>
              <a:t>relativamente</a:t>
            </a:r>
            <a:r>
              <a:rPr sz="2900" spc="625" dirty="0">
                <a:solidFill>
                  <a:srgbClr val="000000"/>
                </a:solidFill>
              </a:rPr>
              <a:t> </a:t>
            </a:r>
            <a:r>
              <a:rPr sz="2900" spc="-5" dirty="0">
                <a:solidFill>
                  <a:srgbClr val="000000"/>
                </a:solidFill>
              </a:rPr>
              <a:t>al </a:t>
            </a:r>
            <a:r>
              <a:rPr sz="2900" spc="-10" dirty="0">
                <a:solidFill>
                  <a:srgbClr val="000000"/>
                </a:solidFill>
              </a:rPr>
              <a:t>proprio </a:t>
            </a:r>
            <a:r>
              <a:rPr sz="2900" spc="-15" dirty="0">
                <a:solidFill>
                  <a:srgbClr val="000000"/>
                </a:solidFill>
              </a:rPr>
              <a:t>orario </a:t>
            </a:r>
            <a:r>
              <a:rPr sz="2900" spc="-10" dirty="0">
                <a:solidFill>
                  <a:srgbClr val="000000"/>
                </a:solidFill>
              </a:rPr>
              <a:t> </a:t>
            </a:r>
            <a:r>
              <a:rPr sz="2900" spc="-5" dirty="0">
                <a:solidFill>
                  <a:srgbClr val="000000"/>
                </a:solidFill>
              </a:rPr>
              <a:t>di </a:t>
            </a:r>
            <a:r>
              <a:rPr sz="2900" spc="-10" dirty="0">
                <a:solidFill>
                  <a:srgbClr val="000000"/>
                </a:solidFill>
              </a:rPr>
              <a:t>servizio, </a:t>
            </a:r>
            <a:r>
              <a:rPr sz="2900" spc="-5" dirty="0">
                <a:solidFill>
                  <a:srgbClr val="000000"/>
                </a:solidFill>
              </a:rPr>
              <a:t>ha </a:t>
            </a:r>
            <a:r>
              <a:rPr sz="2900" spc="-30" dirty="0">
                <a:solidFill>
                  <a:srgbClr val="000000"/>
                </a:solidFill>
              </a:rPr>
              <a:t>l’obbligo </a:t>
            </a:r>
            <a:r>
              <a:rPr sz="2900" spc="-5" dirty="0">
                <a:solidFill>
                  <a:srgbClr val="000000"/>
                </a:solidFill>
              </a:rPr>
              <a:t>di </a:t>
            </a:r>
            <a:r>
              <a:rPr sz="2900" spc="-15" dirty="0">
                <a:solidFill>
                  <a:srgbClr val="000000"/>
                </a:solidFill>
              </a:rPr>
              <a:t>essere presente </a:t>
            </a:r>
            <a:r>
              <a:rPr sz="2900" dirty="0">
                <a:solidFill>
                  <a:srgbClr val="000000"/>
                </a:solidFill>
              </a:rPr>
              <a:t>a </a:t>
            </a:r>
            <a:r>
              <a:rPr sz="2900" spc="5" dirty="0">
                <a:solidFill>
                  <a:srgbClr val="000000"/>
                </a:solidFill>
              </a:rPr>
              <a:t> </a:t>
            </a:r>
            <a:r>
              <a:rPr sz="2900" spc="-5" dirty="0">
                <a:solidFill>
                  <a:srgbClr val="000000"/>
                </a:solidFill>
              </a:rPr>
              <a:t>scuola</a:t>
            </a:r>
            <a:r>
              <a:rPr sz="2900" dirty="0">
                <a:solidFill>
                  <a:srgbClr val="000000"/>
                </a:solidFill>
              </a:rPr>
              <a:t> 5</a:t>
            </a:r>
            <a:r>
              <a:rPr sz="2900" spc="5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minuti</a:t>
            </a:r>
            <a:r>
              <a:rPr sz="2900" spc="5" dirty="0">
                <a:solidFill>
                  <a:srgbClr val="000000"/>
                </a:solidFill>
              </a:rPr>
              <a:t> </a:t>
            </a:r>
            <a:r>
              <a:rPr sz="2900" spc="-5" dirty="0">
                <a:solidFill>
                  <a:srgbClr val="000000"/>
                </a:solidFill>
              </a:rPr>
              <a:t>prima</a:t>
            </a:r>
            <a:r>
              <a:rPr sz="2900" dirty="0">
                <a:solidFill>
                  <a:srgbClr val="000000"/>
                </a:solidFill>
              </a:rPr>
              <a:t> </a:t>
            </a:r>
            <a:r>
              <a:rPr sz="2900" spc="-5" dirty="0">
                <a:solidFill>
                  <a:srgbClr val="000000"/>
                </a:solidFill>
              </a:rPr>
              <a:t>del</a:t>
            </a:r>
            <a:r>
              <a:rPr sz="2900" dirty="0">
                <a:solidFill>
                  <a:srgbClr val="000000"/>
                </a:solidFill>
              </a:rPr>
              <a:t> </a:t>
            </a:r>
            <a:r>
              <a:rPr sz="2900" spc="-5" dirty="0">
                <a:solidFill>
                  <a:srgbClr val="000000"/>
                </a:solidFill>
              </a:rPr>
              <a:t>suo</a:t>
            </a:r>
            <a:r>
              <a:rPr sz="2900" dirty="0">
                <a:solidFill>
                  <a:srgbClr val="000000"/>
                </a:solidFill>
              </a:rPr>
              <a:t> </a:t>
            </a:r>
            <a:r>
              <a:rPr sz="2900" spc="-15" dirty="0">
                <a:solidFill>
                  <a:srgbClr val="000000"/>
                </a:solidFill>
              </a:rPr>
              <a:t>orario</a:t>
            </a:r>
            <a:r>
              <a:rPr sz="2900" spc="625" dirty="0">
                <a:solidFill>
                  <a:srgbClr val="000000"/>
                </a:solidFill>
              </a:rPr>
              <a:t> </a:t>
            </a:r>
            <a:r>
              <a:rPr sz="2900" spc="-15" dirty="0">
                <a:solidFill>
                  <a:srgbClr val="000000"/>
                </a:solidFill>
              </a:rPr>
              <a:t>di </a:t>
            </a:r>
            <a:r>
              <a:rPr sz="2900" spc="-10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inizio</a:t>
            </a:r>
            <a:r>
              <a:rPr sz="2900" spc="-35" dirty="0">
                <a:solidFill>
                  <a:srgbClr val="000000"/>
                </a:solidFill>
              </a:rPr>
              <a:t> </a:t>
            </a:r>
            <a:r>
              <a:rPr sz="2900" spc="-5" dirty="0">
                <a:solidFill>
                  <a:srgbClr val="000000"/>
                </a:solidFill>
              </a:rPr>
              <a:t>lezioni.</a:t>
            </a:r>
            <a:endParaRPr sz="2900" dirty="0"/>
          </a:p>
        </p:txBody>
      </p:sp>
      <p:sp>
        <p:nvSpPr>
          <p:cNvPr id="7" name="object 7"/>
          <p:cNvSpPr/>
          <p:nvPr/>
        </p:nvSpPr>
        <p:spPr>
          <a:xfrm>
            <a:off x="4741164" y="2523744"/>
            <a:ext cx="6798945" cy="0"/>
          </a:xfrm>
          <a:custGeom>
            <a:avLst/>
            <a:gdLst/>
            <a:ahLst/>
            <a:cxnLst/>
            <a:rect l="l" t="t" r="r" b="b"/>
            <a:pathLst>
              <a:path w="6798945">
                <a:moveTo>
                  <a:pt x="0" y="0"/>
                </a:moveTo>
                <a:lnTo>
                  <a:pt x="6798563" y="0"/>
                </a:lnTo>
              </a:path>
            </a:pathLst>
          </a:custGeom>
          <a:ln w="1524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41164" y="4405884"/>
            <a:ext cx="6798945" cy="0"/>
          </a:xfrm>
          <a:custGeom>
            <a:avLst/>
            <a:gdLst/>
            <a:ahLst/>
            <a:cxnLst/>
            <a:rect l="l" t="t" r="r" b="b"/>
            <a:pathLst>
              <a:path w="6798945">
                <a:moveTo>
                  <a:pt x="0" y="0"/>
                </a:moveTo>
                <a:lnTo>
                  <a:pt x="6798563" y="0"/>
                </a:lnTo>
              </a:path>
            </a:pathLst>
          </a:custGeom>
          <a:ln w="1524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22719" y="2795307"/>
            <a:ext cx="6610350" cy="27235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6510" marR="6350" algn="just">
              <a:lnSpc>
                <a:spcPct val="91600"/>
              </a:lnSpc>
              <a:spcBef>
                <a:spcPts val="395"/>
              </a:spcBef>
            </a:pPr>
            <a:r>
              <a:rPr sz="2900" dirty="0">
                <a:latin typeface="Calibri"/>
                <a:cs typeface="Calibri"/>
              </a:rPr>
              <a:t>È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tenuto</a:t>
            </a:r>
            <a:r>
              <a:rPr sz="2900" spc="63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altresì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alla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sorveglianza</a:t>
            </a:r>
            <a:r>
              <a:rPr sz="2900" spc="64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della </a:t>
            </a:r>
            <a:r>
              <a:rPr sz="2900" dirty="0">
                <a:latin typeface="Calibri"/>
                <a:cs typeface="Calibri"/>
              </a:rPr>
              <a:t> classe </a:t>
            </a:r>
            <a:r>
              <a:rPr sz="2900" spc="-5" dirty="0">
                <a:latin typeface="Calibri"/>
                <a:cs typeface="Calibri"/>
              </a:rPr>
              <a:t>nella quale </a:t>
            </a:r>
            <a:r>
              <a:rPr sz="2900" dirty="0">
                <a:latin typeface="Calibri"/>
                <a:cs typeface="Calibri"/>
              </a:rPr>
              <a:t>è in </a:t>
            </a:r>
            <a:r>
              <a:rPr sz="2900" spc="-5" dirty="0">
                <a:latin typeface="Calibri"/>
                <a:cs typeface="Calibri"/>
              </a:rPr>
              <a:t>servizio </a:t>
            </a:r>
            <a:r>
              <a:rPr sz="2900" spc="-25" dirty="0">
                <a:latin typeface="Calibri"/>
                <a:cs typeface="Calibri"/>
              </a:rPr>
              <a:t>durante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5" dirty="0">
                <a:latin typeface="Calibri"/>
                <a:cs typeface="Calibri"/>
              </a:rPr>
              <a:t>la </a:t>
            </a:r>
            <a:r>
              <a:rPr sz="2900" spc="1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ricreazione.</a:t>
            </a:r>
            <a:endParaRPr sz="2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 dirty="0">
              <a:latin typeface="Calibri"/>
              <a:cs typeface="Calibri"/>
            </a:endParaRPr>
          </a:p>
          <a:p>
            <a:pPr marL="12700" marR="5080" algn="just">
              <a:lnSpc>
                <a:spcPts val="3070"/>
              </a:lnSpc>
            </a:pPr>
            <a:r>
              <a:rPr sz="2800" spc="-55" dirty="0">
                <a:latin typeface="Calibri"/>
                <a:cs typeface="Calibri"/>
              </a:rPr>
              <a:t>L’obbligo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sorveglianza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vige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anche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presenza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attività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esperti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esterni.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0" name="Picture 2" descr="https://www.liceogiordanobrunoroma.eu/public/tipologie/1/logo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" y="-14649"/>
            <a:ext cx="1251110" cy="12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14"/>
          <p:cNvSpPr txBox="1"/>
          <p:nvPr/>
        </p:nvSpPr>
        <p:spPr>
          <a:xfrm>
            <a:off x="422484" y="1797150"/>
            <a:ext cx="3766567" cy="385361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7314" rIns="0" bIns="0" rtlCol="0">
            <a:spAutoFit/>
          </a:bodyPr>
          <a:lstStyle/>
          <a:p>
            <a:pPr marL="857250">
              <a:lnSpc>
                <a:spcPct val="100000"/>
              </a:lnSpc>
              <a:spcBef>
                <a:spcPts val="844"/>
              </a:spcBef>
            </a:pPr>
            <a:r>
              <a:rPr sz="1800" spc="50" dirty="0" smtClean="0">
                <a:latin typeface="Cambria"/>
                <a:cs typeface="Cambria"/>
              </a:rPr>
              <a:t>Non</a:t>
            </a:r>
            <a:r>
              <a:rPr sz="1800" spc="40" dirty="0" smtClean="0">
                <a:latin typeface="Cambria"/>
                <a:cs typeface="Cambria"/>
              </a:rPr>
              <a:t> </a:t>
            </a:r>
            <a:r>
              <a:rPr sz="1800" spc="50" dirty="0" err="1" smtClean="0">
                <a:latin typeface="Cambria"/>
                <a:cs typeface="Cambria"/>
              </a:rPr>
              <a:t>dimenticare</a:t>
            </a:r>
            <a:r>
              <a:rPr sz="1800" spc="50" dirty="0" smtClean="0">
                <a:latin typeface="Cambria"/>
                <a:cs typeface="Cambria"/>
              </a:rPr>
              <a:t>!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14" name="object 3"/>
          <p:cNvSpPr txBox="1"/>
          <p:nvPr/>
        </p:nvSpPr>
        <p:spPr>
          <a:xfrm>
            <a:off x="422483" y="2372815"/>
            <a:ext cx="3766567" cy="2539157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000" dirty="0">
              <a:latin typeface="Times New Roman"/>
              <a:cs typeface="Times New Roman"/>
            </a:endParaRPr>
          </a:p>
          <a:p>
            <a:pPr marL="746760" algn="just">
              <a:spcBef>
                <a:spcPts val="2665"/>
              </a:spcBef>
            </a:pPr>
            <a:r>
              <a:rPr lang="it-IT" sz="4000" spc="-130" dirty="0" smtClean="0">
                <a:solidFill>
                  <a:srgbClr val="FFFDFF"/>
                </a:solidFill>
                <a:latin typeface="Calibri Light"/>
                <a:cs typeface="Calibri Light"/>
              </a:rPr>
              <a:t>SORVEGLIANZA</a:t>
            </a:r>
          </a:p>
          <a:p>
            <a:pPr marL="746760">
              <a:lnSpc>
                <a:spcPct val="100000"/>
              </a:lnSpc>
              <a:spcBef>
                <a:spcPts val="2665"/>
              </a:spcBef>
            </a:pPr>
            <a:endParaRPr lang="it-IT" sz="4000" spc="-130" dirty="0">
              <a:solidFill>
                <a:srgbClr val="FFFDFF"/>
              </a:solidFill>
              <a:latin typeface="Calibri Light"/>
              <a:cs typeface="Calibri Light"/>
            </a:endParaRPr>
          </a:p>
        </p:txBody>
      </p:sp>
      <p:sp>
        <p:nvSpPr>
          <p:cNvPr id="15" name="object 2"/>
          <p:cNvSpPr/>
          <p:nvPr/>
        </p:nvSpPr>
        <p:spPr>
          <a:xfrm>
            <a:off x="2037480" y="4894973"/>
            <a:ext cx="315595" cy="271780"/>
          </a:xfrm>
          <a:custGeom>
            <a:avLst/>
            <a:gdLst/>
            <a:ahLst/>
            <a:cxnLst/>
            <a:rect l="l" t="t" r="r" b="b"/>
            <a:pathLst>
              <a:path w="315594" h="271779">
                <a:moveTo>
                  <a:pt x="315468" y="0"/>
                </a:moveTo>
                <a:lnTo>
                  <a:pt x="0" y="0"/>
                </a:lnTo>
                <a:lnTo>
                  <a:pt x="157734" y="271271"/>
                </a:lnTo>
                <a:lnTo>
                  <a:pt x="315468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/>
          <p:cNvSpPr txBox="1"/>
          <p:nvPr/>
        </p:nvSpPr>
        <p:spPr>
          <a:xfrm>
            <a:off x="1394224" y="5283581"/>
            <a:ext cx="1602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B0F0"/>
                </a:solidFill>
                <a:latin typeface="Calibri Light"/>
                <a:cs typeface="Calibri Light"/>
              </a:rPr>
              <a:t>C</a:t>
            </a:r>
            <a:r>
              <a:rPr sz="2800" spc="-30" dirty="0">
                <a:solidFill>
                  <a:srgbClr val="00B0F0"/>
                </a:solidFill>
                <a:latin typeface="Calibri Light"/>
                <a:cs typeface="Calibri Light"/>
              </a:rPr>
              <a:t>H</a:t>
            </a:r>
            <a:r>
              <a:rPr sz="2800" spc="-55" dirty="0">
                <a:solidFill>
                  <a:srgbClr val="00B0F0"/>
                </a:solidFill>
                <a:latin typeface="Calibri Light"/>
                <a:cs typeface="Calibri Light"/>
              </a:rPr>
              <a:t>E</a:t>
            </a:r>
            <a:r>
              <a:rPr sz="2800" spc="-25" dirty="0">
                <a:solidFill>
                  <a:srgbClr val="00B0F0"/>
                </a:solidFill>
                <a:latin typeface="Calibri Light"/>
                <a:cs typeface="Calibri Light"/>
              </a:rPr>
              <a:t>C</a:t>
            </a:r>
            <a:r>
              <a:rPr sz="2800" spc="-5" dirty="0">
                <a:solidFill>
                  <a:srgbClr val="00B0F0"/>
                </a:solidFill>
                <a:latin typeface="Calibri Light"/>
                <a:cs typeface="Calibri Light"/>
              </a:rPr>
              <a:t>K</a:t>
            </a:r>
            <a:r>
              <a:rPr sz="2800" spc="-75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00B0F0"/>
                </a:solidFill>
                <a:latin typeface="Calibri Light"/>
                <a:cs typeface="Calibri Light"/>
              </a:rPr>
              <a:t>LI</a:t>
            </a:r>
            <a:r>
              <a:rPr sz="2800" spc="-30" dirty="0">
                <a:solidFill>
                  <a:srgbClr val="00B0F0"/>
                </a:solidFill>
                <a:latin typeface="Calibri Light"/>
                <a:cs typeface="Calibri Light"/>
              </a:rPr>
              <a:t>S</a:t>
            </a:r>
            <a:r>
              <a:rPr sz="2800" spc="-5" dirty="0">
                <a:solidFill>
                  <a:srgbClr val="00B0F0"/>
                </a:solidFill>
                <a:latin typeface="Calibri Light"/>
                <a:cs typeface="Calibri Light"/>
              </a:rPr>
              <a:t>T</a:t>
            </a:r>
            <a:endParaRPr sz="2800" dirty="0">
              <a:solidFill>
                <a:srgbClr val="00B0F0"/>
              </a:solidFill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6897" y="5852529"/>
            <a:ext cx="2332355" cy="364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60"/>
              </a:lnSpc>
            </a:pPr>
            <a:r>
              <a:rPr sz="2800" spc="-25" dirty="0">
                <a:solidFill>
                  <a:srgbClr val="00B0F0"/>
                </a:solidFill>
                <a:latin typeface="Calibri Light"/>
                <a:cs typeface="Calibri Light"/>
              </a:rPr>
              <a:t>DO</a:t>
            </a:r>
            <a:r>
              <a:rPr sz="2800" spc="-30" dirty="0">
                <a:solidFill>
                  <a:srgbClr val="00B0F0"/>
                </a:solidFill>
                <a:latin typeface="Calibri Light"/>
                <a:cs typeface="Calibri Light"/>
              </a:rPr>
              <a:t>CE</a:t>
            </a:r>
            <a:r>
              <a:rPr sz="2800" spc="-40" dirty="0">
                <a:solidFill>
                  <a:srgbClr val="00B0F0"/>
                </a:solidFill>
                <a:latin typeface="Calibri Light"/>
                <a:cs typeface="Calibri Light"/>
              </a:rPr>
              <a:t>NT</a:t>
            </a:r>
            <a:r>
              <a:rPr sz="2800" spc="-5" dirty="0">
                <a:solidFill>
                  <a:srgbClr val="00B0F0"/>
                </a:solidFill>
                <a:latin typeface="Calibri Light"/>
                <a:cs typeface="Calibri Light"/>
              </a:rPr>
              <a:t>I</a:t>
            </a:r>
            <a:r>
              <a:rPr sz="2800" spc="-60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2800" spc="-30" dirty="0">
                <a:solidFill>
                  <a:srgbClr val="00B0F0"/>
                </a:solidFill>
                <a:latin typeface="Calibri Light"/>
                <a:cs typeface="Calibri Light"/>
              </a:rPr>
              <a:t>N</a:t>
            </a:r>
            <a:r>
              <a:rPr sz="2800" spc="-25" dirty="0">
                <a:solidFill>
                  <a:srgbClr val="00B0F0"/>
                </a:solidFill>
                <a:latin typeface="Calibri Light"/>
                <a:cs typeface="Calibri Light"/>
              </a:rPr>
              <a:t>U</a:t>
            </a:r>
            <a:r>
              <a:rPr sz="2800" spc="-50" dirty="0">
                <a:solidFill>
                  <a:srgbClr val="00B0F0"/>
                </a:solidFill>
                <a:latin typeface="Calibri Light"/>
                <a:cs typeface="Calibri Light"/>
              </a:rPr>
              <a:t>O</a:t>
            </a:r>
            <a:r>
              <a:rPr sz="2800" spc="-35" dirty="0">
                <a:solidFill>
                  <a:srgbClr val="00B0F0"/>
                </a:solidFill>
                <a:latin typeface="Calibri Light"/>
                <a:cs typeface="Calibri Light"/>
              </a:rPr>
              <a:t>V</a:t>
            </a:r>
            <a:r>
              <a:rPr sz="2800" spc="-5" dirty="0">
                <a:solidFill>
                  <a:srgbClr val="00B0F0"/>
                </a:solidFill>
                <a:latin typeface="Calibri Light"/>
                <a:cs typeface="Calibri Light"/>
              </a:rPr>
              <a:t>I</a:t>
            </a:r>
            <a:endParaRPr sz="2800" dirty="0">
              <a:solidFill>
                <a:srgbClr val="00B0F0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12944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7712" y="5227374"/>
            <a:ext cx="315595" cy="271780"/>
          </a:xfrm>
          <a:custGeom>
            <a:avLst/>
            <a:gdLst/>
            <a:ahLst/>
            <a:cxnLst/>
            <a:rect l="l" t="t" r="r" b="b"/>
            <a:pathLst>
              <a:path w="315594" h="271779">
                <a:moveTo>
                  <a:pt x="315468" y="0"/>
                </a:moveTo>
                <a:lnTo>
                  <a:pt x="0" y="0"/>
                </a:lnTo>
                <a:lnTo>
                  <a:pt x="157734" y="271271"/>
                </a:lnTo>
                <a:lnTo>
                  <a:pt x="315468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9750" y="2607570"/>
            <a:ext cx="3668395" cy="2624455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554990" marR="530225" indent="-1905" algn="ctr">
              <a:lnSpc>
                <a:spcPct val="85000"/>
              </a:lnSpc>
            </a:pPr>
            <a:r>
              <a:rPr sz="2900" spc="-160" dirty="0">
                <a:solidFill>
                  <a:srgbClr val="FFFDFF"/>
                </a:solidFill>
                <a:latin typeface="Calibri Light"/>
                <a:cs typeface="Calibri Light"/>
              </a:rPr>
              <a:t>D</a:t>
            </a:r>
            <a:r>
              <a:rPr sz="2900" spc="-190" dirty="0">
                <a:solidFill>
                  <a:srgbClr val="FFFDFF"/>
                </a:solidFill>
                <a:latin typeface="Calibri Light"/>
                <a:cs typeface="Calibri Light"/>
              </a:rPr>
              <a:t>O</a:t>
            </a:r>
            <a:r>
              <a:rPr sz="2900" spc="-160" dirty="0">
                <a:solidFill>
                  <a:srgbClr val="FFFDFF"/>
                </a:solidFill>
                <a:latin typeface="Calibri Light"/>
                <a:cs typeface="Calibri Light"/>
              </a:rPr>
              <a:t>V</a:t>
            </a:r>
            <a:r>
              <a:rPr sz="2900" dirty="0">
                <a:solidFill>
                  <a:srgbClr val="FFFDFF"/>
                </a:solidFill>
                <a:latin typeface="Calibri Light"/>
                <a:cs typeface="Calibri Light"/>
              </a:rPr>
              <a:t>E</a:t>
            </a:r>
            <a:r>
              <a:rPr sz="2900" spc="-290" dirty="0">
                <a:solidFill>
                  <a:srgbClr val="FFFDFF"/>
                </a:solidFill>
                <a:latin typeface="Calibri Light"/>
                <a:cs typeface="Calibri Light"/>
              </a:rPr>
              <a:t> </a:t>
            </a:r>
            <a:r>
              <a:rPr sz="2900" spc="-160" dirty="0">
                <a:solidFill>
                  <a:srgbClr val="FFFDFF"/>
                </a:solidFill>
                <a:latin typeface="Calibri Light"/>
                <a:cs typeface="Calibri Light"/>
              </a:rPr>
              <a:t>P</a:t>
            </a:r>
            <a:r>
              <a:rPr sz="2900" spc="-165" dirty="0">
                <a:solidFill>
                  <a:srgbClr val="FFFDFF"/>
                </a:solidFill>
                <a:latin typeface="Calibri Light"/>
                <a:cs typeface="Calibri Light"/>
              </a:rPr>
              <a:t>O</a:t>
            </a:r>
            <a:r>
              <a:rPr sz="2900" spc="-155" dirty="0">
                <a:solidFill>
                  <a:srgbClr val="FFFDFF"/>
                </a:solidFill>
                <a:latin typeface="Calibri Light"/>
                <a:cs typeface="Calibri Light"/>
              </a:rPr>
              <a:t>SS</a:t>
            </a:r>
            <a:r>
              <a:rPr sz="2900" dirty="0">
                <a:solidFill>
                  <a:srgbClr val="FFFDFF"/>
                </a:solidFill>
                <a:latin typeface="Calibri Light"/>
                <a:cs typeface="Calibri Light"/>
              </a:rPr>
              <a:t>O  </a:t>
            </a:r>
            <a:r>
              <a:rPr sz="2900" spc="-155" dirty="0">
                <a:solidFill>
                  <a:srgbClr val="FFFDFF"/>
                </a:solidFill>
                <a:latin typeface="Calibri Light"/>
                <a:cs typeface="Calibri Light"/>
              </a:rPr>
              <a:t>PR</a:t>
            </a:r>
            <a:r>
              <a:rPr sz="2900" spc="-160" dirty="0">
                <a:solidFill>
                  <a:srgbClr val="FFFDFF"/>
                </a:solidFill>
                <a:latin typeface="Calibri Light"/>
                <a:cs typeface="Calibri Light"/>
              </a:rPr>
              <a:t>E</a:t>
            </a:r>
            <a:r>
              <a:rPr sz="2900" spc="-165" dirty="0">
                <a:solidFill>
                  <a:srgbClr val="FFFDFF"/>
                </a:solidFill>
                <a:latin typeface="Calibri Light"/>
                <a:cs typeface="Calibri Light"/>
              </a:rPr>
              <a:t>N</a:t>
            </a:r>
            <a:r>
              <a:rPr sz="2900" spc="-155" dirty="0">
                <a:solidFill>
                  <a:srgbClr val="FFFDFF"/>
                </a:solidFill>
                <a:latin typeface="Calibri Light"/>
                <a:cs typeface="Calibri Light"/>
              </a:rPr>
              <a:t>D</a:t>
            </a:r>
            <a:r>
              <a:rPr sz="2900" spc="-160" dirty="0">
                <a:solidFill>
                  <a:srgbClr val="FFFDFF"/>
                </a:solidFill>
                <a:latin typeface="Calibri Light"/>
                <a:cs typeface="Calibri Light"/>
              </a:rPr>
              <a:t>E</a:t>
            </a:r>
            <a:r>
              <a:rPr sz="2900" spc="-155" dirty="0">
                <a:solidFill>
                  <a:srgbClr val="FFFDFF"/>
                </a:solidFill>
                <a:latin typeface="Calibri Light"/>
                <a:cs typeface="Calibri Light"/>
              </a:rPr>
              <a:t>R</a:t>
            </a:r>
            <a:r>
              <a:rPr sz="2900" dirty="0">
                <a:solidFill>
                  <a:srgbClr val="FFFDFF"/>
                </a:solidFill>
                <a:latin typeface="Calibri Light"/>
                <a:cs typeface="Calibri Light"/>
              </a:rPr>
              <a:t>E</a:t>
            </a:r>
            <a:r>
              <a:rPr sz="2900" spc="-300" dirty="0">
                <a:solidFill>
                  <a:srgbClr val="FFFDFF"/>
                </a:solidFill>
                <a:latin typeface="Calibri Light"/>
                <a:cs typeface="Calibri Light"/>
              </a:rPr>
              <a:t> </a:t>
            </a:r>
            <a:r>
              <a:rPr sz="2900" spc="-160" dirty="0">
                <a:solidFill>
                  <a:srgbClr val="FFFDFF"/>
                </a:solidFill>
                <a:latin typeface="Calibri Light"/>
                <a:cs typeface="Calibri Light"/>
              </a:rPr>
              <a:t>VI</a:t>
            </a:r>
            <a:r>
              <a:rPr sz="2900" spc="-150" dirty="0">
                <a:solidFill>
                  <a:srgbClr val="FFFDFF"/>
                </a:solidFill>
                <a:latin typeface="Calibri Light"/>
                <a:cs typeface="Calibri Light"/>
              </a:rPr>
              <a:t>S</a:t>
            </a:r>
            <a:r>
              <a:rPr sz="2900" spc="-160" dirty="0">
                <a:solidFill>
                  <a:srgbClr val="FFFDFF"/>
                </a:solidFill>
                <a:latin typeface="Calibri Light"/>
                <a:cs typeface="Calibri Light"/>
              </a:rPr>
              <a:t>IO</a:t>
            </a:r>
            <a:r>
              <a:rPr sz="2900" spc="-165" dirty="0">
                <a:solidFill>
                  <a:srgbClr val="FFFDFF"/>
                </a:solidFill>
                <a:latin typeface="Calibri Light"/>
                <a:cs typeface="Calibri Light"/>
              </a:rPr>
              <a:t>N</a:t>
            </a:r>
            <a:r>
              <a:rPr sz="2900" dirty="0">
                <a:solidFill>
                  <a:srgbClr val="FFFDFF"/>
                </a:solidFill>
                <a:latin typeface="Calibri Light"/>
                <a:cs typeface="Calibri Light"/>
              </a:rPr>
              <a:t>E  </a:t>
            </a:r>
            <a:r>
              <a:rPr sz="2900" spc="-155" dirty="0">
                <a:solidFill>
                  <a:srgbClr val="FFFDFF"/>
                </a:solidFill>
                <a:latin typeface="Calibri Light"/>
                <a:cs typeface="Calibri Light"/>
              </a:rPr>
              <a:t>D</a:t>
            </a:r>
            <a:r>
              <a:rPr sz="2900" spc="-160" dirty="0">
                <a:solidFill>
                  <a:srgbClr val="FFFDFF"/>
                </a:solidFill>
                <a:latin typeface="Calibri Light"/>
                <a:cs typeface="Calibri Light"/>
              </a:rPr>
              <a:t>E</a:t>
            </a:r>
            <a:r>
              <a:rPr sz="2900" dirty="0">
                <a:solidFill>
                  <a:srgbClr val="FFFDFF"/>
                </a:solidFill>
                <a:latin typeface="Calibri Light"/>
                <a:cs typeface="Calibri Light"/>
              </a:rPr>
              <a:t>I</a:t>
            </a:r>
            <a:r>
              <a:rPr sz="2900" spc="-300" dirty="0">
                <a:solidFill>
                  <a:srgbClr val="FFFDFF"/>
                </a:solidFill>
                <a:latin typeface="Calibri Light"/>
                <a:cs typeface="Calibri Light"/>
              </a:rPr>
              <a:t> </a:t>
            </a:r>
            <a:r>
              <a:rPr sz="2900" spc="-155" dirty="0">
                <a:solidFill>
                  <a:srgbClr val="FFFDFF"/>
                </a:solidFill>
                <a:latin typeface="Calibri Light"/>
                <a:cs typeface="Calibri Light"/>
              </a:rPr>
              <a:t>D</a:t>
            </a:r>
            <a:r>
              <a:rPr sz="2900" spc="-160" dirty="0">
                <a:solidFill>
                  <a:srgbClr val="FFFDFF"/>
                </a:solidFill>
                <a:latin typeface="Calibri Light"/>
                <a:cs typeface="Calibri Light"/>
              </a:rPr>
              <a:t>O</a:t>
            </a:r>
            <a:r>
              <a:rPr sz="2900" spc="-150" dirty="0">
                <a:solidFill>
                  <a:srgbClr val="FFFDFF"/>
                </a:solidFill>
                <a:latin typeface="Calibri Light"/>
                <a:cs typeface="Calibri Light"/>
              </a:rPr>
              <a:t>C</a:t>
            </a:r>
            <a:r>
              <a:rPr sz="2900" spc="-155" dirty="0">
                <a:solidFill>
                  <a:srgbClr val="FFFDFF"/>
                </a:solidFill>
                <a:latin typeface="Calibri Light"/>
                <a:cs typeface="Calibri Light"/>
              </a:rPr>
              <a:t>U</a:t>
            </a:r>
            <a:r>
              <a:rPr sz="2900" spc="-160" dirty="0">
                <a:solidFill>
                  <a:srgbClr val="FFFDFF"/>
                </a:solidFill>
                <a:latin typeface="Calibri Light"/>
                <a:cs typeface="Calibri Light"/>
              </a:rPr>
              <a:t>ME</a:t>
            </a:r>
            <a:r>
              <a:rPr sz="2900" spc="-165" dirty="0">
                <a:solidFill>
                  <a:srgbClr val="FFFDFF"/>
                </a:solidFill>
                <a:latin typeface="Calibri Light"/>
                <a:cs typeface="Calibri Light"/>
              </a:rPr>
              <a:t>N</a:t>
            </a:r>
            <a:r>
              <a:rPr sz="2900" spc="-155" dirty="0">
                <a:solidFill>
                  <a:srgbClr val="FFFDFF"/>
                </a:solidFill>
                <a:latin typeface="Calibri Light"/>
                <a:cs typeface="Calibri Light"/>
              </a:rPr>
              <a:t>T</a:t>
            </a:r>
            <a:r>
              <a:rPr sz="2900" dirty="0">
                <a:solidFill>
                  <a:srgbClr val="FFFDFF"/>
                </a:solidFill>
                <a:latin typeface="Calibri Light"/>
                <a:cs typeface="Calibri Light"/>
              </a:rPr>
              <a:t>I  </a:t>
            </a:r>
            <a:r>
              <a:rPr sz="2900" spc="-165" dirty="0">
                <a:solidFill>
                  <a:srgbClr val="FFFDFF"/>
                </a:solidFill>
                <a:latin typeface="Calibri Light"/>
                <a:cs typeface="Calibri Light"/>
              </a:rPr>
              <a:t>FONDAMENTALI </a:t>
            </a:r>
            <a:r>
              <a:rPr sz="2900" spc="-160" dirty="0">
                <a:solidFill>
                  <a:srgbClr val="FFFDFF"/>
                </a:solidFill>
                <a:latin typeface="Calibri Light"/>
                <a:cs typeface="Calibri Light"/>
              </a:rPr>
              <a:t> DE</a:t>
            </a:r>
            <a:r>
              <a:rPr sz="2900" spc="-165" dirty="0">
                <a:solidFill>
                  <a:srgbClr val="FFFDFF"/>
                </a:solidFill>
                <a:latin typeface="Calibri Light"/>
                <a:cs typeface="Calibri Light"/>
              </a:rPr>
              <a:t>LL</a:t>
            </a:r>
            <a:r>
              <a:rPr sz="2900" dirty="0">
                <a:solidFill>
                  <a:srgbClr val="FFFDFF"/>
                </a:solidFill>
                <a:latin typeface="Calibri Light"/>
                <a:cs typeface="Calibri Light"/>
              </a:rPr>
              <a:t>A</a:t>
            </a:r>
            <a:r>
              <a:rPr sz="2900" spc="-290" dirty="0">
                <a:solidFill>
                  <a:srgbClr val="FFFDFF"/>
                </a:solidFill>
                <a:latin typeface="Calibri Light"/>
                <a:cs typeface="Calibri Light"/>
              </a:rPr>
              <a:t> </a:t>
            </a:r>
            <a:r>
              <a:rPr sz="2900" spc="-155" dirty="0">
                <a:solidFill>
                  <a:srgbClr val="FFFDFF"/>
                </a:solidFill>
                <a:latin typeface="Calibri Light"/>
                <a:cs typeface="Calibri Light"/>
              </a:rPr>
              <a:t>SC</a:t>
            </a:r>
            <a:r>
              <a:rPr sz="2900" spc="-160" dirty="0">
                <a:solidFill>
                  <a:srgbClr val="FFFDFF"/>
                </a:solidFill>
                <a:latin typeface="Calibri Light"/>
                <a:cs typeface="Calibri Light"/>
              </a:rPr>
              <a:t>U</a:t>
            </a:r>
            <a:r>
              <a:rPr sz="2900" spc="-165" dirty="0">
                <a:solidFill>
                  <a:srgbClr val="FFFDFF"/>
                </a:solidFill>
                <a:latin typeface="Calibri Light"/>
                <a:cs typeface="Calibri Light"/>
              </a:rPr>
              <a:t>OL</a:t>
            </a:r>
            <a:r>
              <a:rPr sz="2900" spc="-250" dirty="0">
                <a:solidFill>
                  <a:srgbClr val="FFFDFF"/>
                </a:solidFill>
                <a:latin typeface="Calibri Light"/>
                <a:cs typeface="Calibri Light"/>
              </a:rPr>
              <a:t>A</a:t>
            </a:r>
            <a:r>
              <a:rPr sz="2900" dirty="0">
                <a:solidFill>
                  <a:srgbClr val="FFFDFF"/>
                </a:solidFill>
                <a:latin typeface="Calibri Light"/>
                <a:cs typeface="Calibri Light"/>
              </a:rPr>
              <a:t>?</a:t>
            </a:r>
            <a:endParaRPr sz="29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2800" y="74961"/>
            <a:ext cx="5852415" cy="129330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wrap="square" lIns="0" tIns="21145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64"/>
              </a:spcBef>
            </a:pPr>
            <a:r>
              <a:rPr sz="2400" spc="150" dirty="0">
                <a:latin typeface="Cambria"/>
                <a:cs typeface="Cambria"/>
              </a:rPr>
              <a:t>COLLEGATI</a:t>
            </a:r>
            <a:r>
              <a:rPr sz="2400" spc="55" dirty="0">
                <a:latin typeface="Cambria"/>
                <a:cs typeface="Cambria"/>
              </a:rPr>
              <a:t> </a:t>
            </a:r>
            <a:r>
              <a:rPr sz="2400" spc="65" dirty="0">
                <a:latin typeface="Cambria"/>
                <a:cs typeface="Cambria"/>
              </a:rPr>
              <a:t>AL</a:t>
            </a:r>
            <a:r>
              <a:rPr sz="2400" spc="55" dirty="0">
                <a:latin typeface="Cambria"/>
                <a:cs typeface="Cambria"/>
              </a:rPr>
              <a:t> </a:t>
            </a:r>
            <a:r>
              <a:rPr sz="2400" spc="80" dirty="0">
                <a:latin typeface="Cambria"/>
                <a:cs typeface="Cambria"/>
              </a:rPr>
              <a:t>SITO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spc="25" dirty="0" smtClean="0">
                <a:latin typeface="Cambria"/>
                <a:cs typeface="Cambria"/>
              </a:rPr>
              <a:t>DELL'ISTITUTO</a:t>
            </a:r>
            <a:endParaRPr lang="it-IT" sz="2400" spc="25" dirty="0" smtClean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664"/>
              </a:spcBef>
            </a:pPr>
            <a:r>
              <a:rPr lang="it-IT" sz="1600" dirty="0">
                <a:hlinkClick r:id="rId2"/>
              </a:rPr>
              <a:t>Istituto Magistrale Statale Giordano Bruno di Roma (liceogiordanobrunoroma.eu)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1992508"/>
            <a:ext cx="3674745" cy="50292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7314" rIns="0" bIns="0" rtlCol="0">
            <a:spAutoFit/>
          </a:bodyPr>
          <a:lstStyle/>
          <a:p>
            <a:pPr marL="848360">
              <a:lnSpc>
                <a:spcPct val="100000"/>
              </a:lnSpc>
              <a:spcBef>
                <a:spcPts val="844"/>
              </a:spcBef>
            </a:pPr>
            <a:r>
              <a:rPr sz="1800" spc="50" dirty="0">
                <a:latin typeface="Cambria"/>
                <a:cs typeface="Cambria"/>
              </a:rPr>
              <a:t>Non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dimenticare!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9014" y="5638800"/>
            <a:ext cx="2332990" cy="8102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R="67310" algn="ctr">
              <a:lnSpc>
                <a:spcPts val="2755"/>
              </a:lnSpc>
            </a:pPr>
            <a:r>
              <a:rPr sz="2800" spc="-25" dirty="0">
                <a:solidFill>
                  <a:srgbClr val="00B0F0"/>
                </a:solidFill>
                <a:latin typeface="Calibri Light"/>
                <a:cs typeface="Calibri Light"/>
              </a:rPr>
              <a:t>CHECK</a:t>
            </a:r>
            <a:r>
              <a:rPr sz="2800" spc="-105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00B0F0"/>
                </a:solidFill>
                <a:latin typeface="Calibri Light"/>
                <a:cs typeface="Calibri Light"/>
              </a:rPr>
              <a:t>LIST</a:t>
            </a:r>
            <a:endParaRPr sz="2800" dirty="0">
              <a:solidFill>
                <a:srgbClr val="00B0F0"/>
              </a:solidFill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800" spc="-25" dirty="0">
                <a:solidFill>
                  <a:srgbClr val="00B0F0"/>
                </a:solidFill>
                <a:latin typeface="Calibri Light"/>
                <a:cs typeface="Calibri Light"/>
              </a:rPr>
              <a:t>DOCENTI</a:t>
            </a:r>
            <a:r>
              <a:rPr sz="2800" spc="-110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2800" spc="-30" dirty="0">
                <a:solidFill>
                  <a:srgbClr val="00B0F0"/>
                </a:solidFill>
                <a:latin typeface="Calibri Light"/>
                <a:cs typeface="Calibri Light"/>
              </a:rPr>
              <a:t>NUOVI</a:t>
            </a:r>
            <a:endParaRPr sz="2800" dirty="0">
              <a:solidFill>
                <a:srgbClr val="00B0F0"/>
              </a:solidFill>
              <a:latin typeface="Calibri Light"/>
              <a:cs typeface="Calibri Light"/>
            </a:endParaRPr>
          </a:p>
        </p:txBody>
      </p:sp>
      <p:pic>
        <p:nvPicPr>
          <p:cNvPr id="8" name="Picture 2" descr="https://www.liceogiordanobrunoroma.eu/public/tipologie/1/logo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" y="-14649"/>
            <a:ext cx="1251110" cy="12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371269" y="1749461"/>
            <a:ext cx="78124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PTOF</a:t>
            </a:r>
            <a:r>
              <a:rPr lang="it-IT" dirty="0"/>
              <a:t>: </a:t>
            </a:r>
            <a:r>
              <a:rPr lang="it-IT" dirty="0">
                <a:hlinkClick r:id="rId4"/>
              </a:rPr>
              <a:t>https://</a:t>
            </a:r>
            <a:r>
              <a:rPr lang="it-IT" dirty="0" smtClean="0">
                <a:hlinkClick r:id="rId4"/>
              </a:rPr>
              <a:t>www.liceogiordanobrunoroma.eu/pagina.asp?id=1375</a:t>
            </a:r>
            <a:endParaRPr lang="it-IT" dirty="0" smtClean="0"/>
          </a:p>
          <a:p>
            <a:r>
              <a:rPr lang="it-IT" b="1" dirty="0" smtClean="0"/>
              <a:t>RAV</a:t>
            </a:r>
            <a:r>
              <a:rPr lang="it-IT" b="1" dirty="0" smtClean="0"/>
              <a:t>: </a:t>
            </a:r>
            <a:r>
              <a:rPr lang="it-IT" dirty="0" smtClean="0">
                <a:hlinkClick r:id="rId5"/>
              </a:rPr>
              <a:t>R.A.V</a:t>
            </a:r>
            <a:r>
              <a:rPr lang="it-IT" dirty="0">
                <a:hlinkClick r:id="rId5"/>
              </a:rPr>
              <a:t>. e Rendicontazione sociale (liceogiordanobrunoroma.eu)</a:t>
            </a:r>
            <a:endParaRPr lang="it-IT" dirty="0" smtClean="0"/>
          </a:p>
          <a:p>
            <a:r>
              <a:rPr lang="it-IT" b="1" dirty="0" smtClean="0"/>
              <a:t>PDM</a:t>
            </a:r>
            <a:r>
              <a:rPr lang="it-IT" dirty="0" smtClean="0"/>
              <a:t>: </a:t>
            </a:r>
            <a:r>
              <a:rPr lang="it-IT" dirty="0" smtClean="0">
                <a:hlinkClick r:id="rId6"/>
              </a:rPr>
              <a:t>Presentazione </a:t>
            </a:r>
            <a:r>
              <a:rPr lang="it-IT" dirty="0">
                <a:hlinkClick r:id="rId6"/>
              </a:rPr>
              <a:t>standard di PowerPoint (liceogiordanobrunoroma.eu)</a:t>
            </a:r>
            <a:endParaRPr lang="it-IT" dirty="0" smtClean="0"/>
          </a:p>
          <a:p>
            <a:r>
              <a:rPr lang="it-IT" b="1" dirty="0"/>
              <a:t>REGOLAMENTI</a:t>
            </a:r>
            <a:r>
              <a:rPr lang="it-IT" dirty="0" smtClean="0"/>
              <a:t>: </a:t>
            </a:r>
            <a:r>
              <a:rPr lang="it-IT" dirty="0" smtClean="0">
                <a:hlinkClick r:id="rId7"/>
              </a:rPr>
              <a:t>https</a:t>
            </a:r>
            <a:r>
              <a:rPr lang="it-IT" dirty="0">
                <a:hlinkClick r:id="rId7"/>
              </a:rPr>
              <a:t>://</a:t>
            </a:r>
            <a:r>
              <a:rPr lang="it-IT" dirty="0" smtClean="0">
                <a:hlinkClick r:id="rId7"/>
              </a:rPr>
              <a:t>www.liceogiordanobrunoroma.eu/pagina.asp?id=1043</a:t>
            </a:r>
            <a:endParaRPr lang="it-IT" dirty="0" smtClean="0"/>
          </a:p>
          <a:p>
            <a:r>
              <a:rPr lang="it-IT" b="1" dirty="0" smtClean="0"/>
              <a:t>PROTOCOLLO</a:t>
            </a:r>
            <a:r>
              <a:rPr lang="it-IT" dirty="0" smtClean="0"/>
              <a:t> </a:t>
            </a:r>
            <a:r>
              <a:rPr lang="it-IT" b="1" dirty="0" smtClean="0"/>
              <a:t>SOMMINISTRAZIONE</a:t>
            </a:r>
            <a:r>
              <a:rPr lang="it-IT" dirty="0" smtClean="0"/>
              <a:t> </a:t>
            </a:r>
            <a:r>
              <a:rPr lang="it-IT" b="1" dirty="0" smtClean="0"/>
              <a:t>FARMACI: </a:t>
            </a:r>
            <a:r>
              <a:rPr lang="it-IT" dirty="0" smtClean="0">
                <a:hlinkClick r:id="rId8"/>
              </a:rPr>
              <a:t>Protocollo </a:t>
            </a:r>
            <a:r>
              <a:rPr lang="it-IT" dirty="0">
                <a:hlinkClick r:id="rId8"/>
              </a:rPr>
              <a:t>farmaci (liceogiordanobrunoroma.eu)</a:t>
            </a:r>
            <a:endParaRPr lang="it-IT" dirty="0" smtClean="0"/>
          </a:p>
          <a:p>
            <a:r>
              <a:rPr lang="it-IT" b="1" dirty="0" smtClean="0"/>
              <a:t>CODICE DI COMPORTAMENTO DEI </a:t>
            </a:r>
            <a:r>
              <a:rPr lang="it-IT" b="1" dirty="0" err="1" smtClean="0"/>
              <a:t>DIPENDENTI</a:t>
            </a:r>
            <a:r>
              <a:rPr lang="it-IT" dirty="0" err="1" smtClean="0"/>
              <a:t>:</a:t>
            </a:r>
            <a:r>
              <a:rPr lang="it-IT" dirty="0" err="1">
                <a:hlinkClick r:id="rId9"/>
              </a:rPr>
              <a:t>Codice</a:t>
            </a:r>
            <a:r>
              <a:rPr lang="it-IT" dirty="0">
                <a:hlinkClick r:id="rId9"/>
              </a:rPr>
              <a:t> di comportamento dei dipendenti pubblici (liceogiordanobrunoroma.eu</a:t>
            </a:r>
            <a:r>
              <a:rPr lang="it-IT" dirty="0" smtClean="0">
                <a:hlinkClick r:id="rId9"/>
              </a:rPr>
              <a:t>)</a:t>
            </a:r>
            <a:endParaRPr lang="it-IT" dirty="0" smtClean="0"/>
          </a:p>
          <a:p>
            <a:r>
              <a:rPr lang="it-IT" b="1" dirty="0" smtClean="0"/>
              <a:t>ORGANIGRAMMA E PIANO EMERGENZE</a:t>
            </a:r>
            <a:r>
              <a:rPr lang="it-IT" dirty="0" smtClean="0"/>
              <a:t>: </a:t>
            </a:r>
            <a:r>
              <a:rPr lang="it-IT" dirty="0">
                <a:hlinkClick r:id="rId10"/>
              </a:rPr>
              <a:t>ORGANIGRAMMA SICUREZZA E PIANO EMERGENZE (liceogiordanobrunoroma.eu)</a:t>
            </a:r>
            <a:endParaRPr lang="it-IT" dirty="0" smtClean="0"/>
          </a:p>
          <a:p>
            <a:r>
              <a:rPr lang="it-IT" b="1" dirty="0" smtClean="0"/>
              <a:t>CCNL</a:t>
            </a:r>
            <a:r>
              <a:rPr lang="it-IT" dirty="0" smtClean="0"/>
              <a:t>: </a:t>
            </a:r>
            <a:r>
              <a:rPr lang="it-IT" dirty="0" smtClean="0">
                <a:hlinkClick r:id="rId11"/>
              </a:rPr>
              <a:t>Contratti </a:t>
            </a:r>
            <a:r>
              <a:rPr lang="it-IT" dirty="0">
                <a:hlinkClick r:id="rId11"/>
              </a:rPr>
              <a:t>- </a:t>
            </a:r>
            <a:r>
              <a:rPr lang="it-IT" dirty="0" err="1">
                <a:hlinkClick r:id="rId11"/>
              </a:rPr>
              <a:t>Miur</a:t>
            </a:r>
            <a:endParaRPr lang="it-IT" dirty="0" smtClean="0"/>
          </a:p>
          <a:p>
            <a:r>
              <a:rPr lang="it-IT" b="1" dirty="0" smtClean="0"/>
              <a:t>CASSETTO FORMAZIONE</a:t>
            </a:r>
            <a:r>
              <a:rPr lang="it-IT" dirty="0" smtClean="0"/>
              <a:t>: materiale di interesse e aggiornamento </a:t>
            </a:r>
          </a:p>
          <a:p>
            <a:r>
              <a:rPr lang="it-IT" dirty="0">
                <a:hlinkClick r:id="rId12"/>
              </a:rPr>
              <a:t>Cassetto formazione (liceogiordanobrunoroma.eu</a:t>
            </a:r>
            <a:r>
              <a:rPr lang="it-IT" dirty="0" smtClean="0">
                <a:hlinkClick r:id="rId12"/>
              </a:rPr>
              <a:t>)</a:t>
            </a:r>
            <a:endParaRPr lang="it-IT" dirty="0" smtClean="0"/>
          </a:p>
          <a:p>
            <a:r>
              <a:rPr lang="it-IT" b="1" dirty="0" smtClean="0"/>
              <a:t>MODULISTICA</a:t>
            </a:r>
            <a:r>
              <a:rPr lang="it-IT" dirty="0" smtClean="0"/>
              <a:t>: </a:t>
            </a:r>
            <a:r>
              <a:rPr lang="it-IT" dirty="0">
                <a:hlinkClick r:id="rId13"/>
              </a:rPr>
              <a:t>Modulistica (liceogiordanobrunoroma.eu</a:t>
            </a:r>
            <a:r>
              <a:rPr lang="it-IT" dirty="0" smtClean="0">
                <a:hlinkClick r:id="rId13"/>
              </a:rPr>
              <a:t>)</a:t>
            </a:r>
            <a:endParaRPr lang="it-IT" dirty="0" smtClean="0"/>
          </a:p>
          <a:p>
            <a:r>
              <a:rPr lang="it-IT" b="1" dirty="0" smtClean="0"/>
              <a:t>INDIRIZZI DI STUDIO: </a:t>
            </a:r>
            <a:r>
              <a:rPr lang="it-IT" dirty="0">
                <a:hlinkClick r:id="rId14"/>
              </a:rPr>
              <a:t>Indirizzi di studio (liceogiordanobrunoroma.eu</a:t>
            </a:r>
            <a:r>
              <a:rPr lang="it-IT" dirty="0" smtClean="0">
                <a:hlinkClick r:id="rId14"/>
              </a:rPr>
              <a:t>)</a:t>
            </a:r>
            <a:endParaRPr lang="it-IT" dirty="0" smtClean="0"/>
          </a:p>
          <a:p>
            <a:r>
              <a:rPr lang="it-IT" b="1" dirty="0" smtClean="0"/>
              <a:t>ORGANIGRAMMA E FUNZIONIGRAMMA: </a:t>
            </a:r>
            <a:r>
              <a:rPr lang="it-IT" dirty="0">
                <a:hlinkClick r:id="rId15"/>
              </a:rPr>
              <a:t>ORGANIGRAMMA (liceogiordanobrunoroma.eu)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007766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  <a:solidFill>
            <a:srgbClr val="00B0F0"/>
          </a:solidFill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92000" y="457199"/>
                  </a:lnTo>
                  <a:lnTo>
                    <a:pt x="12192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92000" cy="67310"/>
            </a:xfrm>
            <a:custGeom>
              <a:avLst/>
              <a:gdLst/>
              <a:ahLst/>
              <a:cxnLst/>
              <a:rect l="l" t="t" r="r" b="b"/>
              <a:pathLst>
                <a:path w="12192000" h="67310">
                  <a:moveTo>
                    <a:pt x="12192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12192000" y="67055"/>
                  </a:lnTo>
                  <a:lnTo>
                    <a:pt x="12192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28800" y="6234332"/>
            <a:ext cx="9427210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100" dirty="0">
                <a:solidFill>
                  <a:srgbClr val="404040"/>
                </a:solidFill>
                <a:latin typeface="Calibri Light"/>
                <a:cs typeface="Calibri Light"/>
              </a:rPr>
              <a:t>PAROLE</a:t>
            </a:r>
            <a:r>
              <a:rPr sz="4100" spc="-1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100" spc="-65" dirty="0">
                <a:solidFill>
                  <a:srgbClr val="404040"/>
                </a:solidFill>
                <a:latin typeface="Calibri Light"/>
                <a:cs typeface="Calibri Light"/>
              </a:rPr>
              <a:t>CHIAVE</a:t>
            </a:r>
            <a:r>
              <a:rPr sz="4100" spc="-1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100" spc="-35" dirty="0">
                <a:solidFill>
                  <a:srgbClr val="404040"/>
                </a:solidFill>
                <a:latin typeface="Calibri Light"/>
                <a:cs typeface="Calibri Light"/>
              </a:rPr>
              <a:t>PER</a:t>
            </a:r>
            <a:r>
              <a:rPr sz="4100" spc="-11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100" spc="-70" dirty="0">
                <a:solidFill>
                  <a:srgbClr val="404040"/>
                </a:solidFill>
                <a:latin typeface="Calibri Light"/>
                <a:cs typeface="Calibri Light"/>
              </a:rPr>
              <a:t>LAVORARE</a:t>
            </a:r>
            <a:r>
              <a:rPr sz="4100" spc="-1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100" spc="-40" dirty="0">
                <a:solidFill>
                  <a:srgbClr val="404040"/>
                </a:solidFill>
                <a:latin typeface="Calibri Light"/>
                <a:cs typeface="Calibri Light"/>
              </a:rPr>
              <a:t>BENE</a:t>
            </a:r>
            <a:r>
              <a:rPr sz="4100" spc="-1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100" spc="-45" dirty="0">
                <a:solidFill>
                  <a:srgbClr val="404040"/>
                </a:solidFill>
                <a:latin typeface="Calibri Light"/>
                <a:cs typeface="Calibri Light"/>
              </a:rPr>
              <a:t>INSIEME</a:t>
            </a:r>
            <a:endParaRPr sz="4100" dirty="0">
              <a:latin typeface="Calibri Light"/>
              <a:cs typeface="Calibri 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55419" y="673608"/>
            <a:ext cx="2910840" cy="1752600"/>
            <a:chOff x="1455419" y="673608"/>
            <a:chExt cx="2910840" cy="1752600"/>
          </a:xfrm>
        </p:grpSpPr>
        <p:sp>
          <p:nvSpPr>
            <p:cNvPr id="7" name="object 7"/>
            <p:cNvSpPr/>
            <p:nvPr/>
          </p:nvSpPr>
          <p:spPr>
            <a:xfrm>
              <a:off x="1463039" y="681228"/>
              <a:ext cx="2895600" cy="1737360"/>
            </a:xfrm>
            <a:custGeom>
              <a:avLst/>
              <a:gdLst/>
              <a:ahLst/>
              <a:cxnLst/>
              <a:rect l="l" t="t" r="r" b="b"/>
              <a:pathLst>
                <a:path w="2895600" h="1737360">
                  <a:moveTo>
                    <a:pt x="2895600" y="0"/>
                  </a:moveTo>
                  <a:lnTo>
                    <a:pt x="0" y="0"/>
                  </a:lnTo>
                  <a:lnTo>
                    <a:pt x="0" y="1737360"/>
                  </a:lnTo>
                  <a:lnTo>
                    <a:pt x="2895600" y="1737360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C2B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63039" y="681228"/>
              <a:ext cx="2895600" cy="1737360"/>
            </a:xfrm>
            <a:custGeom>
              <a:avLst/>
              <a:gdLst/>
              <a:ahLst/>
              <a:cxnLst/>
              <a:rect l="l" t="t" r="r" b="b"/>
              <a:pathLst>
                <a:path w="2895600" h="1737360">
                  <a:moveTo>
                    <a:pt x="0" y="1737360"/>
                  </a:moveTo>
                  <a:lnTo>
                    <a:pt x="2895600" y="1737360"/>
                  </a:lnTo>
                  <a:lnTo>
                    <a:pt x="2895600" y="0"/>
                  </a:lnTo>
                  <a:lnTo>
                    <a:pt x="0" y="0"/>
                  </a:lnTo>
                  <a:lnTo>
                    <a:pt x="0" y="173736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63039" y="681227"/>
            <a:ext cx="2895600" cy="4310795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4762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75"/>
              </a:spcBef>
            </a:pPr>
            <a:r>
              <a:rPr sz="1600" b="1" spc="-10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RESPONSABILITA</a:t>
            </a:r>
            <a:r>
              <a:rPr sz="1600" b="1" i="1" spc="-10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’</a:t>
            </a:r>
            <a:endParaRPr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cs typeface="Calibri Light"/>
            </a:endParaRPr>
          </a:p>
          <a:p>
            <a:pPr marL="106045" marR="97790" algn="ctr">
              <a:spcBef>
                <a:spcPts val="495"/>
              </a:spcBef>
            </a:pPr>
            <a:r>
              <a:rPr sz="1600" dirty="0">
                <a:solidFill>
                  <a:srgbClr val="252525"/>
                </a:solidFill>
                <a:latin typeface="Calibri Light"/>
                <a:cs typeface="Calibri Light"/>
              </a:rPr>
              <a:t>È</a:t>
            </a:r>
            <a:r>
              <a:rPr sz="1600" spc="-1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parola</a:t>
            </a:r>
            <a:r>
              <a:rPr sz="16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chiave</a:t>
            </a:r>
            <a:r>
              <a:rPr sz="16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nella</a:t>
            </a:r>
            <a:r>
              <a:rPr sz="16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professione</a:t>
            </a:r>
            <a:r>
              <a:rPr sz="16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docente.</a:t>
            </a:r>
            <a:r>
              <a:rPr sz="16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Le </a:t>
            </a:r>
            <a:r>
              <a:rPr sz="1600" spc="-2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responsabilità</a:t>
            </a:r>
            <a:r>
              <a:rPr sz="16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nella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scuola</a:t>
            </a:r>
            <a:r>
              <a:rPr sz="16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spesso</a:t>
            </a:r>
            <a:r>
              <a:rPr sz="16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tendono</a:t>
            </a:r>
            <a:r>
              <a:rPr sz="16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endParaRPr sz="1600" dirty="0">
              <a:latin typeface="Calibri"/>
              <a:cs typeface="Calibri"/>
            </a:endParaRPr>
          </a:p>
          <a:p>
            <a:pPr algn="ctr"/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perdersi</a:t>
            </a:r>
            <a:r>
              <a:rPr sz="16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6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un’azione</a:t>
            </a:r>
            <a:r>
              <a:rPr sz="16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collettiva,</a:t>
            </a:r>
            <a:r>
              <a:rPr sz="16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ma</a:t>
            </a:r>
            <a:r>
              <a:rPr sz="16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sono</a:t>
            </a:r>
            <a:r>
              <a:rPr sz="16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invece</a:t>
            </a:r>
            <a:endParaRPr sz="1600" dirty="0">
              <a:latin typeface="Calibri"/>
              <a:cs typeface="Calibri"/>
            </a:endParaRPr>
          </a:p>
          <a:p>
            <a:pPr marL="69215" marR="62865" indent="1270" algn="ctr">
              <a:spcBef>
                <a:spcPts val="60"/>
              </a:spcBef>
            </a:pP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sia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individuali </a:t>
            </a:r>
            <a:r>
              <a:rPr sz="1600" dirty="0" err="1">
                <a:solidFill>
                  <a:srgbClr val="252525"/>
                </a:solidFill>
                <a:latin typeface="Calibri"/>
                <a:cs typeface="Calibri"/>
              </a:rPr>
              <a:t>che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 err="1" smtClean="0">
                <a:solidFill>
                  <a:srgbClr val="252525"/>
                </a:solidFill>
                <a:latin typeface="Calibri"/>
                <a:cs typeface="Calibri"/>
              </a:rPr>
              <a:t>collegiali</a:t>
            </a:r>
            <a:r>
              <a:rPr lang="it-IT" sz="1600" dirty="0" smtClean="0">
                <a:solidFill>
                  <a:srgbClr val="252525"/>
                </a:solidFill>
                <a:latin typeface="Calibri"/>
                <a:cs typeface="Calibri"/>
              </a:rPr>
              <a:t> e n</a:t>
            </a:r>
            <a:r>
              <a:rPr sz="1600" dirty="0" smtClean="0">
                <a:solidFill>
                  <a:srgbClr val="252525"/>
                </a:solidFill>
                <a:latin typeface="Calibri"/>
                <a:cs typeface="Calibri"/>
              </a:rPr>
              <a:t>on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si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 metterà</a:t>
            </a:r>
            <a:r>
              <a:rPr sz="16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mai</a:t>
            </a:r>
            <a:r>
              <a:rPr sz="16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secondo</a:t>
            </a:r>
            <a:r>
              <a:rPr sz="16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piano</a:t>
            </a:r>
            <a:r>
              <a:rPr sz="16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né</a:t>
            </a:r>
            <a:r>
              <a:rPr sz="16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l’una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né</a:t>
            </a:r>
            <a:r>
              <a:rPr sz="16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l’altra. </a:t>
            </a:r>
            <a:r>
              <a:rPr sz="1600" spc="-2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Ogni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docente è direttamente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responsabile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e </a:t>
            </a:r>
            <a:r>
              <a:rPr sz="16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risponde</a:t>
            </a:r>
            <a:r>
              <a:rPr sz="16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di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suo</a:t>
            </a:r>
            <a:r>
              <a:rPr sz="16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del</a:t>
            </a:r>
            <a:r>
              <a:rPr sz="16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rispetto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vincolante</a:t>
            </a:r>
            <a:endParaRPr sz="1600" dirty="0">
              <a:latin typeface="Calibri"/>
              <a:cs typeface="Calibri"/>
            </a:endParaRPr>
          </a:p>
          <a:p>
            <a:pPr marL="1905" algn="ctr"/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dell’orario,</a:t>
            </a:r>
            <a:r>
              <a:rPr sz="16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della</a:t>
            </a:r>
            <a:r>
              <a:rPr sz="16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vigilanza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sugli studenti</a:t>
            </a:r>
            <a:r>
              <a:rPr sz="16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anche</a:t>
            </a:r>
            <a:endParaRPr sz="1600" dirty="0">
              <a:latin typeface="Calibri"/>
              <a:cs typeface="Calibri"/>
            </a:endParaRPr>
          </a:p>
          <a:p>
            <a:pPr algn="ctr"/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durante</a:t>
            </a:r>
            <a:r>
              <a:rPr sz="16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le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5" dirty="0" smtClean="0">
                <a:solidFill>
                  <a:srgbClr val="252525"/>
                </a:solidFill>
                <a:latin typeface="Calibri"/>
                <a:cs typeface="Calibri"/>
              </a:rPr>
              <a:t>pause</a:t>
            </a:r>
            <a:r>
              <a:rPr lang="it-IT" sz="1600" spc="-5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5" dirty="0" err="1" smtClean="0">
                <a:solidFill>
                  <a:srgbClr val="252525"/>
                </a:solidFill>
                <a:latin typeface="Calibri"/>
                <a:cs typeface="Calibri"/>
              </a:rPr>
              <a:t>degli</a:t>
            </a:r>
            <a:r>
              <a:rPr sz="1600" spc="-5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apprendimenti.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40579" y="673608"/>
            <a:ext cx="2910840" cy="1752600"/>
            <a:chOff x="4640579" y="673608"/>
            <a:chExt cx="2910840" cy="1752600"/>
          </a:xfrm>
        </p:grpSpPr>
        <p:sp>
          <p:nvSpPr>
            <p:cNvPr id="11" name="object 11"/>
            <p:cNvSpPr/>
            <p:nvPr/>
          </p:nvSpPr>
          <p:spPr>
            <a:xfrm>
              <a:off x="4648199" y="681228"/>
              <a:ext cx="2895600" cy="1737360"/>
            </a:xfrm>
            <a:custGeom>
              <a:avLst/>
              <a:gdLst/>
              <a:ahLst/>
              <a:cxnLst/>
              <a:rect l="l" t="t" r="r" b="b"/>
              <a:pathLst>
                <a:path w="2895600" h="1737360">
                  <a:moveTo>
                    <a:pt x="2895600" y="0"/>
                  </a:moveTo>
                  <a:lnTo>
                    <a:pt x="0" y="0"/>
                  </a:lnTo>
                  <a:lnTo>
                    <a:pt x="0" y="1737360"/>
                  </a:lnTo>
                  <a:lnTo>
                    <a:pt x="2895600" y="1737360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C2B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48199" y="681228"/>
              <a:ext cx="2895600" cy="1737360"/>
            </a:xfrm>
            <a:custGeom>
              <a:avLst/>
              <a:gdLst/>
              <a:ahLst/>
              <a:cxnLst/>
              <a:rect l="l" t="t" r="r" b="b"/>
              <a:pathLst>
                <a:path w="2895600" h="1737360">
                  <a:moveTo>
                    <a:pt x="0" y="1737360"/>
                  </a:moveTo>
                  <a:lnTo>
                    <a:pt x="2895600" y="1737360"/>
                  </a:lnTo>
                  <a:lnTo>
                    <a:pt x="2895600" y="0"/>
                  </a:lnTo>
                  <a:lnTo>
                    <a:pt x="0" y="0"/>
                  </a:lnTo>
                  <a:lnTo>
                    <a:pt x="0" y="173736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648200" y="681227"/>
            <a:ext cx="2895600" cy="2526333"/>
          </a:xfrm>
          <a:prstGeom prst="rect">
            <a:avLst/>
          </a:prstGeom>
          <a:solidFill>
            <a:srgbClr val="FBCCCA"/>
          </a:solidFill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925"/>
              </a:spcBef>
            </a:pPr>
            <a:r>
              <a:rPr sz="1600" b="1" spc="-5" dirty="0" smtClean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LAVORO</a:t>
            </a:r>
            <a:r>
              <a:rPr sz="1600" b="1" spc="-35" dirty="0" smtClean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DI</a:t>
            </a:r>
            <a:r>
              <a:rPr sz="1600" b="1" spc="-20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SQUADRA</a:t>
            </a:r>
            <a:endParaRPr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cs typeface="Calibri Light"/>
            </a:endParaRPr>
          </a:p>
          <a:p>
            <a:pPr marL="74295" marR="55880" indent="20955" algn="ctr">
              <a:spcBef>
                <a:spcPts val="470"/>
              </a:spcBef>
            </a:pPr>
            <a:r>
              <a:rPr lang="it-IT" sz="1600" spc="-5" dirty="0" smtClean="0">
                <a:solidFill>
                  <a:srgbClr val="252525"/>
                </a:solidFill>
                <a:latin typeface="Calibri Light"/>
                <a:cs typeface="Calibri Light"/>
              </a:rPr>
              <a:t>La nostra scuola</a:t>
            </a:r>
            <a:r>
              <a:rPr sz="1600" spc="-5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è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una squadra,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che propone, discute e </a:t>
            </a:r>
            <a:r>
              <a:rPr sz="1600" spc="-2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decide per </a:t>
            </a:r>
            <a:r>
              <a:rPr sz="1600" dirty="0" smtClean="0">
                <a:solidFill>
                  <a:srgbClr val="252525"/>
                </a:solidFill>
                <a:latin typeface="Calibri"/>
                <a:cs typeface="Calibri"/>
              </a:rPr>
              <a:t>m</a:t>
            </a:r>
            <a:r>
              <a:rPr lang="it-IT" sz="1600" dirty="0" smtClean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r>
              <a:rPr sz="1600" dirty="0" err="1" smtClean="0">
                <a:solidFill>
                  <a:srgbClr val="252525"/>
                </a:solidFill>
                <a:latin typeface="Calibri"/>
                <a:cs typeface="Calibri"/>
              </a:rPr>
              <a:t>glio</a:t>
            </a:r>
            <a:r>
              <a:rPr lang="it-IT" sz="1600" dirty="0" smtClean="0">
                <a:solidFill>
                  <a:srgbClr val="252525"/>
                </a:solidFill>
                <a:latin typeface="Calibri"/>
                <a:cs typeface="Calibri"/>
              </a:rPr>
              <a:t>rare</a:t>
            </a:r>
            <a:r>
              <a:rPr sz="1600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lang="it-IT" sz="1600" dirty="0" smtClean="0">
                <a:solidFill>
                  <a:srgbClr val="252525"/>
                </a:solidFill>
                <a:latin typeface="Calibri"/>
                <a:cs typeface="Calibri"/>
              </a:rPr>
              <a:t>l’ambiente dell’apprendimento. </a:t>
            </a:r>
            <a:r>
              <a:rPr sz="1600" spc="-5" dirty="0" err="1" smtClean="0">
                <a:solidFill>
                  <a:srgbClr val="252525"/>
                </a:solidFill>
                <a:latin typeface="Calibri"/>
                <a:cs typeface="Calibri"/>
              </a:rPr>
              <a:t>Ognuno</a:t>
            </a:r>
            <a:r>
              <a:rPr sz="1600" spc="-5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può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esprimere in </a:t>
            </a:r>
            <a:r>
              <a:rPr sz="16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questa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squadra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il meglio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di sé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e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può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trovare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uno </a:t>
            </a:r>
            <a:r>
              <a:rPr sz="1600" spc="-2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5" dirty="0" err="1">
                <a:solidFill>
                  <a:srgbClr val="252525"/>
                </a:solidFill>
                <a:latin typeface="Calibri"/>
                <a:cs typeface="Calibri"/>
              </a:rPr>
              <a:t>spazio</a:t>
            </a:r>
            <a:r>
              <a:rPr sz="16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 smtClean="0">
                <a:solidFill>
                  <a:srgbClr val="252525"/>
                </a:solidFill>
                <a:latin typeface="Calibri"/>
                <a:cs typeface="Calibri"/>
              </a:rPr>
              <a:t>per</a:t>
            </a:r>
            <a:r>
              <a:rPr lang="it-IT" sz="1600" dirty="0" smtClean="0">
                <a:solidFill>
                  <a:srgbClr val="252525"/>
                </a:solidFill>
                <a:latin typeface="Calibri"/>
                <a:cs typeface="Calibri"/>
              </a:rPr>
              <a:t> esprimersi, </a:t>
            </a:r>
            <a:r>
              <a:rPr sz="1600" dirty="0" err="1" smtClean="0">
                <a:solidFill>
                  <a:srgbClr val="252525"/>
                </a:solidFill>
                <a:latin typeface="Calibri"/>
                <a:cs typeface="Calibri"/>
              </a:rPr>
              <a:t>migliorarsi</a:t>
            </a:r>
            <a:r>
              <a:rPr sz="1600" spc="-30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 smtClean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lang="it-IT" sz="1600" dirty="0" smtClean="0">
                <a:solidFill>
                  <a:srgbClr val="252525"/>
                </a:solidFill>
                <a:latin typeface="Calibri"/>
                <a:cs typeface="Calibri"/>
              </a:rPr>
              <a:t> contribuire al </a:t>
            </a:r>
            <a:r>
              <a:rPr lang="it-IT" sz="1600" dirty="0" smtClean="0">
                <a:solidFill>
                  <a:srgbClr val="252525"/>
                </a:solidFill>
                <a:cs typeface="Calibri"/>
              </a:rPr>
              <a:t>m</a:t>
            </a:r>
            <a:r>
              <a:rPr sz="1600" dirty="0" err="1" smtClean="0">
                <a:solidFill>
                  <a:srgbClr val="252525"/>
                </a:solidFill>
                <a:latin typeface="Calibri"/>
                <a:cs typeface="Calibri"/>
              </a:rPr>
              <a:t>iglior</a:t>
            </a:r>
            <a:r>
              <a:rPr lang="it-IT" sz="1600" dirty="0" smtClean="0">
                <a:solidFill>
                  <a:srgbClr val="252525"/>
                </a:solidFill>
                <a:latin typeface="Calibri"/>
                <a:cs typeface="Calibri"/>
              </a:rPr>
              <a:t>amento</a:t>
            </a:r>
            <a:r>
              <a:rPr sz="1600" spc="-25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lang="it-IT" sz="1600" spc="-25" dirty="0" smtClean="0">
                <a:solidFill>
                  <a:srgbClr val="252525"/>
                </a:solidFill>
                <a:latin typeface="Calibri"/>
                <a:cs typeface="Calibri"/>
              </a:rPr>
              <a:t>del</a:t>
            </a:r>
            <a:r>
              <a:rPr sz="1600" dirty="0" smtClean="0">
                <a:solidFill>
                  <a:srgbClr val="252525"/>
                </a:solidFill>
                <a:latin typeface="Calibri"/>
                <a:cs typeface="Calibri"/>
              </a:rPr>
              <a:t>la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scuola</a:t>
            </a:r>
            <a:r>
              <a:rPr sz="1400" spc="-5" dirty="0">
                <a:solidFill>
                  <a:srgbClr val="252525"/>
                </a:solidFill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825740" y="673608"/>
            <a:ext cx="2910840" cy="1752600"/>
            <a:chOff x="7825740" y="673608"/>
            <a:chExt cx="2910840" cy="1752600"/>
          </a:xfrm>
        </p:grpSpPr>
        <p:sp>
          <p:nvSpPr>
            <p:cNvPr id="15" name="object 15"/>
            <p:cNvSpPr/>
            <p:nvPr/>
          </p:nvSpPr>
          <p:spPr>
            <a:xfrm>
              <a:off x="7833360" y="681228"/>
              <a:ext cx="2895600" cy="1737360"/>
            </a:xfrm>
            <a:custGeom>
              <a:avLst/>
              <a:gdLst/>
              <a:ahLst/>
              <a:cxnLst/>
              <a:rect l="l" t="t" r="r" b="b"/>
              <a:pathLst>
                <a:path w="2895600" h="1737360">
                  <a:moveTo>
                    <a:pt x="2895600" y="0"/>
                  </a:moveTo>
                  <a:lnTo>
                    <a:pt x="0" y="0"/>
                  </a:lnTo>
                  <a:lnTo>
                    <a:pt x="0" y="1737360"/>
                  </a:lnTo>
                  <a:lnTo>
                    <a:pt x="2895600" y="1737360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C2B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33360" y="681228"/>
              <a:ext cx="2895600" cy="1737360"/>
            </a:xfrm>
            <a:custGeom>
              <a:avLst/>
              <a:gdLst/>
              <a:ahLst/>
              <a:cxnLst/>
              <a:rect l="l" t="t" r="r" b="b"/>
              <a:pathLst>
                <a:path w="2895600" h="1737360">
                  <a:moveTo>
                    <a:pt x="0" y="1737360"/>
                  </a:moveTo>
                  <a:lnTo>
                    <a:pt x="2895600" y="1737360"/>
                  </a:lnTo>
                  <a:lnTo>
                    <a:pt x="2895600" y="0"/>
                  </a:lnTo>
                  <a:lnTo>
                    <a:pt x="0" y="0"/>
                  </a:lnTo>
                  <a:lnTo>
                    <a:pt x="0" y="173736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833360" y="681227"/>
            <a:ext cx="2895600" cy="209801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/>
            <a:r>
              <a:rPr sz="1600" b="1" spc="-5" dirty="0" smtClean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COMPETENZE</a:t>
            </a:r>
            <a:r>
              <a:rPr sz="1600" b="1" spc="-50" dirty="0" smtClean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10" dirty="0" smtClean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PROFESSIONALI</a:t>
            </a:r>
            <a:endParaRPr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cs typeface="Calibri Light"/>
            </a:endParaRPr>
          </a:p>
          <a:p>
            <a:pPr marL="48895" marR="40640" algn="ctr">
              <a:spcBef>
                <a:spcPts val="475"/>
              </a:spcBef>
            </a:pPr>
            <a:r>
              <a:rPr sz="1600" spc="-5" dirty="0" err="1" smtClean="0">
                <a:solidFill>
                  <a:srgbClr val="252525"/>
                </a:solidFill>
                <a:latin typeface="Calibri Light"/>
                <a:cs typeface="Calibri Light"/>
              </a:rPr>
              <a:t>Sono</a:t>
            </a:r>
            <a:r>
              <a:rPr sz="1600" spc="-50" dirty="0" smtClean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600" dirty="0" err="1" smtClean="0">
                <a:solidFill>
                  <a:srgbClr val="252525"/>
                </a:solidFill>
                <a:latin typeface="Calibri"/>
                <a:cs typeface="Calibri"/>
              </a:rPr>
              <a:t>tutte</a:t>
            </a:r>
            <a:r>
              <a:rPr sz="1600" spc="-10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 err="1" smtClean="0">
                <a:solidFill>
                  <a:srgbClr val="252525"/>
                </a:solidFill>
                <a:latin typeface="Calibri"/>
                <a:cs typeface="Calibri"/>
              </a:rPr>
              <a:t>quelle</a:t>
            </a:r>
            <a:r>
              <a:rPr sz="1600" spc="-15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 err="1" smtClean="0">
                <a:solidFill>
                  <a:srgbClr val="252525"/>
                </a:solidFill>
                <a:latin typeface="Calibri"/>
                <a:cs typeface="Calibri"/>
              </a:rPr>
              <a:t>previste</a:t>
            </a:r>
            <a:r>
              <a:rPr sz="1600" spc="-25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 smtClean="0">
                <a:solidFill>
                  <a:srgbClr val="252525"/>
                </a:solidFill>
                <a:latin typeface="Calibri"/>
                <a:cs typeface="Calibri"/>
              </a:rPr>
              <a:t>dal</a:t>
            </a:r>
            <a:r>
              <a:rPr sz="1600" spc="-5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 err="1" smtClean="0">
                <a:solidFill>
                  <a:srgbClr val="252525"/>
                </a:solidFill>
                <a:latin typeface="Calibri"/>
                <a:cs typeface="Calibri"/>
              </a:rPr>
              <a:t>contratto</a:t>
            </a:r>
            <a:r>
              <a:rPr sz="1600" spc="-35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5" dirty="0" smtClean="0">
                <a:solidFill>
                  <a:srgbClr val="252525"/>
                </a:solidFill>
                <a:latin typeface="Calibri"/>
                <a:cs typeface="Calibri"/>
              </a:rPr>
              <a:t>di</a:t>
            </a:r>
            <a:r>
              <a:rPr sz="1600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 err="1" smtClean="0">
                <a:solidFill>
                  <a:srgbClr val="252525"/>
                </a:solidFill>
                <a:latin typeface="Calibri"/>
                <a:cs typeface="Calibri"/>
              </a:rPr>
              <a:t>lavoro</a:t>
            </a:r>
            <a:r>
              <a:rPr sz="1600" dirty="0" smtClean="0">
                <a:solidFill>
                  <a:srgbClr val="252525"/>
                </a:solidFill>
                <a:latin typeface="Calibri"/>
                <a:cs typeface="Calibri"/>
              </a:rPr>
              <a:t>. </a:t>
            </a:r>
            <a:endParaRPr lang="it-IT" sz="1600" dirty="0" smtClean="0">
              <a:solidFill>
                <a:srgbClr val="252525"/>
              </a:solidFill>
              <a:latin typeface="Calibri"/>
              <a:cs typeface="Calibri"/>
            </a:endParaRPr>
          </a:p>
          <a:p>
            <a:pPr marL="48895" marR="40640" algn="ctr">
              <a:spcBef>
                <a:spcPts val="475"/>
              </a:spcBef>
            </a:pPr>
            <a:r>
              <a:rPr lang="it-IT" sz="1600" dirty="0" smtClean="0">
                <a:solidFill>
                  <a:srgbClr val="252525"/>
                </a:solidFill>
                <a:latin typeface="Calibri"/>
                <a:cs typeface="Calibri"/>
              </a:rPr>
              <a:t>Nel Liceo Giordano Bruno </a:t>
            </a:r>
            <a:r>
              <a:rPr sz="1600" dirty="0" smtClean="0">
                <a:solidFill>
                  <a:srgbClr val="252525"/>
                </a:solidFill>
                <a:latin typeface="Calibri"/>
                <a:cs typeface="Calibri"/>
              </a:rPr>
              <a:t>ci </a:t>
            </a:r>
            <a:r>
              <a:rPr sz="1600" dirty="0" err="1" smtClean="0">
                <a:solidFill>
                  <a:srgbClr val="252525"/>
                </a:solidFill>
                <a:latin typeface="Calibri"/>
                <a:cs typeface="Calibri"/>
              </a:rPr>
              <a:t>sono</a:t>
            </a:r>
            <a:r>
              <a:rPr sz="1600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 err="1" smtClean="0">
                <a:solidFill>
                  <a:srgbClr val="252525"/>
                </a:solidFill>
                <a:latin typeface="Calibri"/>
                <a:cs typeface="Calibri"/>
              </a:rPr>
              <a:t>colleghi</a:t>
            </a:r>
            <a:r>
              <a:rPr sz="1600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 err="1" smtClean="0">
                <a:solidFill>
                  <a:srgbClr val="252525"/>
                </a:solidFill>
                <a:latin typeface="Calibri"/>
                <a:cs typeface="Calibri"/>
              </a:rPr>
              <a:t>che</a:t>
            </a:r>
            <a:r>
              <a:rPr sz="1600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 err="1" smtClean="0">
                <a:solidFill>
                  <a:srgbClr val="252525"/>
                </a:solidFill>
                <a:latin typeface="Calibri"/>
                <a:cs typeface="Calibri"/>
              </a:rPr>
              <a:t>possono</a:t>
            </a:r>
            <a:r>
              <a:rPr sz="1600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5" dirty="0" err="1" smtClean="0">
                <a:solidFill>
                  <a:srgbClr val="252525"/>
                </a:solidFill>
                <a:latin typeface="Calibri"/>
                <a:cs typeface="Calibri"/>
              </a:rPr>
              <a:t>supportarti</a:t>
            </a:r>
            <a:r>
              <a:rPr sz="1600" spc="-5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 err="1" smtClean="0">
                <a:solidFill>
                  <a:srgbClr val="252525"/>
                </a:solidFill>
                <a:latin typeface="Calibri"/>
                <a:cs typeface="Calibri"/>
              </a:rPr>
              <a:t>ed</a:t>
            </a:r>
            <a:r>
              <a:rPr sz="1600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 err="1" smtClean="0">
                <a:solidFill>
                  <a:srgbClr val="252525"/>
                </a:solidFill>
                <a:latin typeface="Calibri"/>
                <a:cs typeface="Calibri"/>
              </a:rPr>
              <a:t>aiutarti</a:t>
            </a:r>
            <a:r>
              <a:rPr sz="1600" dirty="0" smtClean="0">
                <a:solidFill>
                  <a:srgbClr val="252525"/>
                </a:solidFill>
                <a:latin typeface="Calibri"/>
                <a:cs typeface="Calibri"/>
              </a:rPr>
              <a:t> a </a:t>
            </a:r>
            <a:r>
              <a:rPr sz="1600" dirty="0" err="1" smtClean="0">
                <a:solidFill>
                  <a:srgbClr val="252525"/>
                </a:solidFill>
                <a:latin typeface="Calibri"/>
                <a:cs typeface="Calibri"/>
              </a:rPr>
              <a:t>migliorare</a:t>
            </a:r>
            <a:r>
              <a:rPr sz="1600" dirty="0" smtClean="0">
                <a:solidFill>
                  <a:srgbClr val="252525"/>
                </a:solidFill>
                <a:latin typeface="Calibri"/>
                <a:cs typeface="Calibri"/>
              </a:rPr>
              <a:t>, e la </a:t>
            </a:r>
            <a:r>
              <a:rPr sz="1600" spc="-5" dirty="0" smtClean="0">
                <a:solidFill>
                  <a:srgbClr val="252525"/>
                </a:solidFill>
                <a:latin typeface="Calibri"/>
                <a:cs typeface="Calibri"/>
              </a:rPr>
              <a:t>scuola </a:t>
            </a:r>
            <a:r>
              <a:rPr sz="1600" spc="-5" dirty="0" err="1" smtClean="0">
                <a:solidFill>
                  <a:srgbClr val="252525"/>
                </a:solidFill>
                <a:latin typeface="Calibri"/>
                <a:cs typeface="Calibri"/>
              </a:rPr>
              <a:t>stessa</a:t>
            </a:r>
            <a:r>
              <a:rPr sz="1600" spc="-5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 smtClean="0">
                <a:solidFill>
                  <a:srgbClr val="252525"/>
                </a:solidFill>
                <a:latin typeface="Calibri"/>
                <a:cs typeface="Calibri"/>
              </a:rPr>
              <a:t> propone</a:t>
            </a:r>
            <a:r>
              <a:rPr sz="1600" spc="-25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 err="1" smtClean="0">
                <a:solidFill>
                  <a:srgbClr val="252525"/>
                </a:solidFill>
                <a:latin typeface="Calibri"/>
                <a:cs typeface="Calibri"/>
              </a:rPr>
              <a:t>formazione</a:t>
            </a:r>
            <a:r>
              <a:rPr sz="1600" spc="-25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 smtClean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1600" spc="-15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 err="1" smtClean="0">
                <a:solidFill>
                  <a:srgbClr val="252525"/>
                </a:solidFill>
                <a:latin typeface="Calibri"/>
                <a:cs typeface="Calibri"/>
              </a:rPr>
              <a:t>autoformazione</a:t>
            </a:r>
            <a:r>
              <a:rPr sz="1600" dirty="0" smtClean="0">
                <a:solidFill>
                  <a:srgbClr val="252525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48200" y="3382145"/>
            <a:ext cx="2895599" cy="2495555"/>
          </a:xfrm>
          <a:prstGeom prst="rect">
            <a:avLst/>
          </a:prstGeom>
          <a:solidFill>
            <a:srgbClr val="FBCCCA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spcBef>
                <a:spcPts val="930"/>
              </a:spcBef>
            </a:pPr>
            <a:r>
              <a:rPr sz="1400" b="1" spc="-10" dirty="0" smtClean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FORMAZIONE</a:t>
            </a:r>
            <a:endParaRPr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cs typeface="Calibri Light"/>
            </a:endParaRPr>
          </a:p>
          <a:p>
            <a:pPr marL="42545" marR="32384" indent="30480" algn="ctr">
              <a:spcBef>
                <a:spcPts val="470"/>
              </a:spcBef>
            </a:pPr>
            <a:r>
              <a:rPr sz="1600" spc="-5" dirty="0">
                <a:solidFill>
                  <a:srgbClr val="252525"/>
                </a:solidFill>
                <a:latin typeface="Calibri Light"/>
                <a:cs typeface="Calibri Light"/>
              </a:rPr>
              <a:t>Il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Collegio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Docenti delibera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un piano di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 formazione con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un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monte ore obbligatorio,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su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 argomenti decisi dal Collegio. Una formazione </a:t>
            </a:r>
            <a:r>
              <a:rPr sz="16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comune</a:t>
            </a:r>
            <a:r>
              <a:rPr sz="16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è</a:t>
            </a:r>
            <a:r>
              <a:rPr sz="16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fondamentale</a:t>
            </a:r>
            <a:r>
              <a:rPr sz="16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per</a:t>
            </a:r>
            <a:r>
              <a:rPr sz="16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un</a:t>
            </a:r>
            <a:r>
              <a:rPr sz="16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istituto</a:t>
            </a:r>
            <a:r>
              <a:rPr sz="16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che</a:t>
            </a:r>
            <a:r>
              <a:rPr sz="16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vuole </a:t>
            </a:r>
            <a:r>
              <a:rPr sz="1600" spc="-2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crescere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insieme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e promuovere </a:t>
            </a:r>
            <a:r>
              <a:rPr sz="1600" spc="-5" dirty="0">
                <a:solidFill>
                  <a:srgbClr val="252525"/>
                </a:solidFill>
                <a:latin typeface="Calibri"/>
                <a:cs typeface="Calibri"/>
              </a:rPr>
              <a:t>un’offerta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 formativa</a:t>
            </a:r>
            <a:r>
              <a:rPr sz="16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coerente.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9" name="Picture 2" descr="https://www.liceogiordanobrunoroma.eu/public/tipologie/1/logo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" y="-14649"/>
            <a:ext cx="1251110" cy="12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bject 17"/>
          <p:cNvSpPr txBox="1"/>
          <p:nvPr/>
        </p:nvSpPr>
        <p:spPr>
          <a:xfrm>
            <a:off x="7841623" y="3383063"/>
            <a:ext cx="2895600" cy="2462213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/>
            <a:endParaRPr lang="it-IT" sz="1600" dirty="0">
              <a:solidFill>
                <a:srgbClr val="252525"/>
              </a:solidFill>
              <a:cs typeface="Calibri"/>
            </a:endParaRPr>
          </a:p>
          <a:p>
            <a:pPr algn="ctr"/>
            <a:r>
              <a:rPr lang="it-IT" sz="1600" dirty="0">
                <a:solidFill>
                  <a:schemeClr val="bg1"/>
                </a:solidFill>
                <a:cs typeface="Calibri"/>
              </a:rPr>
              <a:t>DA </a:t>
            </a:r>
            <a:r>
              <a:rPr lang="it-IT" sz="1600" dirty="0" smtClean="0">
                <a:solidFill>
                  <a:schemeClr val="bg1"/>
                </a:solidFill>
                <a:cs typeface="Calibri"/>
              </a:rPr>
              <a:t>VOI </a:t>
            </a:r>
            <a:r>
              <a:rPr lang="it-IT" sz="1600" dirty="0">
                <a:solidFill>
                  <a:schemeClr val="bg1"/>
                </a:solidFill>
                <a:cs typeface="Calibri"/>
              </a:rPr>
              <a:t>CI ASPETTIAMO: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  <a:cs typeface="Calibri"/>
              </a:rPr>
              <a:t>CORRETETZZA</a:t>
            </a:r>
            <a:endParaRPr lang="it-IT" sz="16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it-IT" sz="1600" dirty="0" smtClean="0">
                <a:solidFill>
                  <a:schemeClr val="bg1"/>
                </a:solidFill>
                <a:cs typeface="Calibri"/>
              </a:rPr>
              <a:t>RISPETTO</a:t>
            </a:r>
            <a:endParaRPr lang="it-IT" sz="16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it-IT" sz="1600" dirty="0" smtClean="0">
                <a:solidFill>
                  <a:schemeClr val="bg1"/>
                </a:solidFill>
                <a:cs typeface="Calibri"/>
              </a:rPr>
              <a:t>FIDUCIA</a:t>
            </a:r>
            <a:endParaRPr lang="it-IT" sz="16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it-IT" sz="1600" dirty="0" smtClean="0">
                <a:solidFill>
                  <a:schemeClr val="bg1"/>
                </a:solidFill>
                <a:cs typeface="Calibri"/>
              </a:rPr>
              <a:t>ASCOLTO</a:t>
            </a:r>
            <a:endParaRPr lang="it-IT" sz="16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it-IT" sz="1600" dirty="0" smtClean="0">
                <a:solidFill>
                  <a:schemeClr val="bg1"/>
                </a:solidFill>
                <a:cs typeface="Calibri"/>
              </a:rPr>
              <a:t>EMPOWERMENT</a:t>
            </a:r>
            <a:endParaRPr lang="it-IT" sz="16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it-IT" sz="1600" dirty="0" smtClean="0">
                <a:solidFill>
                  <a:schemeClr val="bg1"/>
                </a:solidFill>
                <a:cs typeface="Calibri"/>
              </a:rPr>
              <a:t>IMPEGNO</a:t>
            </a:r>
            <a:endParaRPr lang="it-IT" sz="16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it-IT" sz="1600" dirty="0" smtClean="0">
                <a:solidFill>
                  <a:schemeClr val="bg1"/>
                </a:solidFill>
                <a:cs typeface="Calibri"/>
              </a:rPr>
              <a:t>COLLABORAZIONE</a:t>
            </a:r>
            <a:endParaRPr lang="it-IT" sz="16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it-IT" sz="1600" dirty="0" smtClean="0">
                <a:solidFill>
                  <a:schemeClr val="bg1"/>
                </a:solidFill>
                <a:cs typeface="Calibri"/>
              </a:rPr>
              <a:t>LEALTA</a:t>
            </a:r>
            <a:r>
              <a:rPr lang="it-IT" sz="1600" dirty="0">
                <a:solidFill>
                  <a:schemeClr val="bg1"/>
                </a:solidFill>
                <a:cs typeface="Calibri"/>
              </a:rPr>
              <a:t>’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3745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87428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74800" y="0"/>
            <a:ext cx="1273810" cy="6858000"/>
          </a:xfrm>
          <a:custGeom>
            <a:avLst/>
            <a:gdLst/>
            <a:ahLst/>
            <a:cxnLst/>
            <a:rect l="l" t="t" r="r" b="b"/>
            <a:pathLst>
              <a:path w="1273810" h="6858000">
                <a:moveTo>
                  <a:pt x="1273672" y="6857996"/>
                </a:moveTo>
                <a:lnTo>
                  <a:pt x="1021734" y="6445110"/>
                </a:lnTo>
                <a:lnTo>
                  <a:pt x="997513" y="6402210"/>
                </a:lnTo>
                <a:lnTo>
                  <a:pt x="973511" y="6359176"/>
                </a:lnTo>
                <a:lnTo>
                  <a:pt x="949731" y="6316011"/>
                </a:lnTo>
                <a:lnTo>
                  <a:pt x="926176" y="6272716"/>
                </a:lnTo>
                <a:lnTo>
                  <a:pt x="902849" y="6229295"/>
                </a:lnTo>
                <a:lnTo>
                  <a:pt x="879752" y="6185749"/>
                </a:lnTo>
                <a:lnTo>
                  <a:pt x="856888" y="6142081"/>
                </a:lnTo>
                <a:lnTo>
                  <a:pt x="834261" y="6098293"/>
                </a:lnTo>
                <a:lnTo>
                  <a:pt x="811872" y="6054387"/>
                </a:lnTo>
                <a:lnTo>
                  <a:pt x="789725" y="6010366"/>
                </a:lnTo>
                <a:lnTo>
                  <a:pt x="767822" y="5966232"/>
                </a:lnTo>
                <a:lnTo>
                  <a:pt x="746166" y="5921986"/>
                </a:lnTo>
                <a:lnTo>
                  <a:pt x="724760" y="5877632"/>
                </a:lnTo>
                <a:lnTo>
                  <a:pt x="703606" y="5833171"/>
                </a:lnTo>
                <a:lnTo>
                  <a:pt x="682707" y="5788607"/>
                </a:lnTo>
                <a:lnTo>
                  <a:pt x="662067" y="5743940"/>
                </a:lnTo>
                <a:lnTo>
                  <a:pt x="641687" y="5699174"/>
                </a:lnTo>
                <a:lnTo>
                  <a:pt x="621571" y="5654311"/>
                </a:lnTo>
                <a:lnTo>
                  <a:pt x="601721" y="5609352"/>
                </a:lnTo>
                <a:lnTo>
                  <a:pt x="582140" y="5564301"/>
                </a:lnTo>
                <a:lnTo>
                  <a:pt x="562831" y="5519159"/>
                </a:lnTo>
                <a:lnTo>
                  <a:pt x="543797" y="5473929"/>
                </a:lnTo>
                <a:lnTo>
                  <a:pt x="525040" y="5428613"/>
                </a:lnTo>
                <a:lnTo>
                  <a:pt x="506563" y="5383214"/>
                </a:lnTo>
                <a:lnTo>
                  <a:pt x="488368" y="5337733"/>
                </a:lnTo>
                <a:lnTo>
                  <a:pt x="470460" y="5292173"/>
                </a:lnTo>
                <a:lnTo>
                  <a:pt x="452839" y="5246536"/>
                </a:lnTo>
                <a:lnTo>
                  <a:pt x="435510" y="5200824"/>
                </a:lnTo>
                <a:lnTo>
                  <a:pt x="418475" y="5155040"/>
                </a:lnTo>
                <a:lnTo>
                  <a:pt x="401736" y="5109186"/>
                </a:lnTo>
                <a:lnTo>
                  <a:pt x="385296" y="5063265"/>
                </a:lnTo>
                <a:lnTo>
                  <a:pt x="369159" y="5017277"/>
                </a:lnTo>
                <a:lnTo>
                  <a:pt x="353326" y="4971227"/>
                </a:lnTo>
                <a:lnTo>
                  <a:pt x="337801" y="4925115"/>
                </a:lnTo>
                <a:lnTo>
                  <a:pt x="322586" y="4878945"/>
                </a:lnTo>
                <a:lnTo>
                  <a:pt x="307685" y="4832719"/>
                </a:lnTo>
                <a:lnTo>
                  <a:pt x="293099" y="4786438"/>
                </a:lnTo>
                <a:lnTo>
                  <a:pt x="278832" y="4740105"/>
                </a:lnTo>
                <a:lnTo>
                  <a:pt x="264886" y="4693723"/>
                </a:lnTo>
                <a:lnTo>
                  <a:pt x="251265" y="4647294"/>
                </a:lnTo>
                <a:lnTo>
                  <a:pt x="237970" y="4600819"/>
                </a:lnTo>
                <a:lnTo>
                  <a:pt x="225005" y="4554302"/>
                </a:lnTo>
                <a:lnTo>
                  <a:pt x="212373" y="4507744"/>
                </a:lnTo>
                <a:lnTo>
                  <a:pt x="200075" y="4461148"/>
                </a:lnTo>
                <a:lnTo>
                  <a:pt x="188116" y="4414516"/>
                </a:lnTo>
                <a:lnTo>
                  <a:pt x="176497" y="4367850"/>
                </a:lnTo>
                <a:lnTo>
                  <a:pt x="165221" y="4321153"/>
                </a:lnTo>
                <a:lnTo>
                  <a:pt x="154292" y="4274426"/>
                </a:lnTo>
                <a:lnTo>
                  <a:pt x="143712" y="4227673"/>
                </a:lnTo>
                <a:lnTo>
                  <a:pt x="133483" y="4180895"/>
                </a:lnTo>
                <a:lnTo>
                  <a:pt x="123609" y="4134095"/>
                </a:lnTo>
                <a:lnTo>
                  <a:pt x="114092" y="4087275"/>
                </a:lnTo>
                <a:lnTo>
                  <a:pt x="104934" y="4040437"/>
                </a:lnTo>
                <a:lnTo>
                  <a:pt x="96140" y="3993583"/>
                </a:lnTo>
                <a:lnTo>
                  <a:pt x="87711" y="3946716"/>
                </a:lnTo>
                <a:lnTo>
                  <a:pt x="79650" y="3899838"/>
                </a:lnTo>
                <a:lnTo>
                  <a:pt x="71960" y="3852952"/>
                </a:lnTo>
                <a:lnTo>
                  <a:pt x="64644" y="3806058"/>
                </a:lnTo>
                <a:lnTo>
                  <a:pt x="57705" y="3759161"/>
                </a:lnTo>
                <a:lnTo>
                  <a:pt x="51144" y="3712262"/>
                </a:lnTo>
                <a:lnTo>
                  <a:pt x="44966" y="3665363"/>
                </a:lnTo>
                <a:lnTo>
                  <a:pt x="39172" y="3618467"/>
                </a:lnTo>
                <a:lnTo>
                  <a:pt x="33766" y="3571576"/>
                </a:lnTo>
                <a:lnTo>
                  <a:pt x="28750" y="3524692"/>
                </a:lnTo>
                <a:lnTo>
                  <a:pt x="24127" y="3477818"/>
                </a:lnTo>
                <a:lnTo>
                  <a:pt x="19900" y="3430955"/>
                </a:lnTo>
                <a:lnTo>
                  <a:pt x="16071" y="3384106"/>
                </a:lnTo>
                <a:lnTo>
                  <a:pt x="12643" y="3337274"/>
                </a:lnTo>
                <a:lnTo>
                  <a:pt x="9620" y="3290460"/>
                </a:lnTo>
                <a:lnTo>
                  <a:pt x="7003" y="3243667"/>
                </a:lnTo>
                <a:lnTo>
                  <a:pt x="4796" y="3196897"/>
                </a:lnTo>
                <a:lnTo>
                  <a:pt x="3001" y="3150152"/>
                </a:lnTo>
                <a:lnTo>
                  <a:pt x="1621" y="3103435"/>
                </a:lnTo>
                <a:lnTo>
                  <a:pt x="659" y="3056748"/>
                </a:lnTo>
                <a:lnTo>
                  <a:pt x="118" y="3010093"/>
                </a:lnTo>
                <a:lnTo>
                  <a:pt x="0" y="2963472"/>
                </a:lnTo>
                <a:lnTo>
                  <a:pt x="307" y="2916889"/>
                </a:lnTo>
                <a:lnTo>
                  <a:pt x="1044" y="2870344"/>
                </a:lnTo>
                <a:lnTo>
                  <a:pt x="2212" y="2823840"/>
                </a:lnTo>
                <a:lnTo>
                  <a:pt x="3815" y="2777380"/>
                </a:lnTo>
                <a:lnTo>
                  <a:pt x="5854" y="2730966"/>
                </a:lnTo>
                <a:lnTo>
                  <a:pt x="8334" y="2684600"/>
                </a:lnTo>
                <a:lnTo>
                  <a:pt x="11256" y="2638284"/>
                </a:lnTo>
                <a:lnTo>
                  <a:pt x="14623" y="2592021"/>
                </a:lnTo>
                <a:lnTo>
                  <a:pt x="18438" y="2545813"/>
                </a:lnTo>
                <a:lnTo>
                  <a:pt x="22704" y="2499662"/>
                </a:lnTo>
                <a:lnTo>
                  <a:pt x="27424" y="2453570"/>
                </a:lnTo>
                <a:lnTo>
                  <a:pt x="32600" y="2407540"/>
                </a:lnTo>
                <a:lnTo>
                  <a:pt x="38236" y="2361574"/>
                </a:lnTo>
                <a:lnTo>
                  <a:pt x="44333" y="2315675"/>
                </a:lnTo>
                <a:lnTo>
                  <a:pt x="50895" y="2269844"/>
                </a:lnTo>
                <a:lnTo>
                  <a:pt x="57924" y="2224083"/>
                </a:lnTo>
                <a:lnTo>
                  <a:pt x="65423" y="2178396"/>
                </a:lnTo>
                <a:lnTo>
                  <a:pt x="73395" y="2132784"/>
                </a:lnTo>
                <a:lnTo>
                  <a:pt x="81843" y="2087250"/>
                </a:lnTo>
                <a:lnTo>
                  <a:pt x="90769" y="2041795"/>
                </a:lnTo>
                <a:lnTo>
                  <a:pt x="100176" y="1996423"/>
                </a:lnTo>
                <a:lnTo>
                  <a:pt x="110068" y="1951135"/>
                </a:lnTo>
                <a:lnTo>
                  <a:pt x="120445" y="1905934"/>
                </a:lnTo>
                <a:lnTo>
                  <a:pt x="131313" y="1860822"/>
                </a:lnTo>
                <a:lnTo>
                  <a:pt x="142672" y="1815801"/>
                </a:lnTo>
                <a:lnTo>
                  <a:pt x="154526" y="1770873"/>
                </a:lnTo>
                <a:lnTo>
                  <a:pt x="166878" y="1726042"/>
                </a:lnTo>
                <a:lnTo>
                  <a:pt x="179731" y="1681308"/>
                </a:lnTo>
                <a:lnTo>
                  <a:pt x="193086" y="1636675"/>
                </a:lnTo>
                <a:lnTo>
                  <a:pt x="206948" y="1592144"/>
                </a:lnTo>
                <a:lnTo>
                  <a:pt x="221318" y="1547719"/>
                </a:lnTo>
                <a:lnTo>
                  <a:pt x="236200" y="1503400"/>
                </a:lnTo>
                <a:lnTo>
                  <a:pt x="251596" y="1459191"/>
                </a:lnTo>
                <a:lnTo>
                  <a:pt x="267508" y="1415093"/>
                </a:lnTo>
                <a:lnTo>
                  <a:pt x="283941" y="1371110"/>
                </a:lnTo>
                <a:lnTo>
                  <a:pt x="300896" y="1327242"/>
                </a:lnTo>
                <a:lnTo>
                  <a:pt x="318376" y="1283494"/>
                </a:lnTo>
                <a:lnTo>
                  <a:pt x="336384" y="1239866"/>
                </a:lnTo>
                <a:lnTo>
                  <a:pt x="354923" y="1196361"/>
                </a:lnTo>
                <a:lnTo>
                  <a:pt x="373995" y="1152981"/>
                </a:lnTo>
                <a:lnTo>
                  <a:pt x="393604" y="1109729"/>
                </a:lnTo>
                <a:lnTo>
                  <a:pt x="413751" y="1066607"/>
                </a:lnTo>
                <a:lnTo>
                  <a:pt x="434441" y="1023617"/>
                </a:lnTo>
                <a:lnTo>
                  <a:pt x="455675" y="980761"/>
                </a:lnTo>
                <a:lnTo>
                  <a:pt x="477456" y="938042"/>
                </a:lnTo>
                <a:lnTo>
                  <a:pt x="499787" y="895462"/>
                </a:lnTo>
                <a:lnTo>
                  <a:pt x="522671" y="853023"/>
                </a:lnTo>
                <a:lnTo>
                  <a:pt x="546110" y="810728"/>
                </a:lnTo>
                <a:lnTo>
                  <a:pt x="570107" y="768578"/>
                </a:lnTo>
                <a:lnTo>
                  <a:pt x="594666" y="726577"/>
                </a:lnTo>
                <a:lnTo>
                  <a:pt x="619788" y="684725"/>
                </a:lnTo>
                <a:lnTo>
                  <a:pt x="645477" y="643027"/>
                </a:lnTo>
                <a:lnTo>
                  <a:pt x="671736" y="601483"/>
                </a:lnTo>
                <a:lnTo>
                  <a:pt x="698566" y="560096"/>
                </a:lnTo>
                <a:lnTo>
                  <a:pt x="725971" y="518869"/>
                </a:lnTo>
                <a:lnTo>
                  <a:pt x="753954" y="477804"/>
                </a:lnTo>
                <a:lnTo>
                  <a:pt x="782517" y="436902"/>
                </a:lnTo>
                <a:lnTo>
                  <a:pt x="811663" y="396166"/>
                </a:lnTo>
                <a:lnTo>
                  <a:pt x="841394" y="355600"/>
                </a:lnTo>
                <a:lnTo>
                  <a:pt x="870801" y="316569"/>
                </a:lnTo>
                <a:lnTo>
                  <a:pt x="900599" y="277710"/>
                </a:lnTo>
                <a:lnTo>
                  <a:pt x="930783" y="239028"/>
                </a:lnTo>
                <a:lnTo>
                  <a:pt x="961351" y="200524"/>
                </a:lnTo>
                <a:lnTo>
                  <a:pt x="992296" y="162201"/>
                </a:lnTo>
                <a:lnTo>
                  <a:pt x="1023616" y="124064"/>
                </a:lnTo>
                <a:lnTo>
                  <a:pt x="1055306" y="86115"/>
                </a:lnTo>
                <a:lnTo>
                  <a:pt x="1087361" y="48358"/>
                </a:lnTo>
                <a:lnTo>
                  <a:pt x="1119778" y="10795"/>
                </a:lnTo>
                <a:lnTo>
                  <a:pt x="112988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81331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927017" y="-239461"/>
            <a:ext cx="8190768" cy="7097461"/>
            <a:chOff x="5032666" y="-239461"/>
            <a:chExt cx="7159843" cy="7097461"/>
          </a:xfrm>
          <a:solidFill>
            <a:srgbClr val="00B0F0"/>
          </a:solidFill>
        </p:grpSpPr>
        <p:sp>
          <p:nvSpPr>
            <p:cNvPr id="6" name="object 6"/>
            <p:cNvSpPr/>
            <p:nvPr/>
          </p:nvSpPr>
          <p:spPr>
            <a:xfrm>
              <a:off x="5032666" y="-239461"/>
              <a:ext cx="4006291" cy="7038439"/>
            </a:xfrm>
            <a:custGeom>
              <a:avLst/>
              <a:gdLst/>
              <a:ahLst/>
              <a:cxnLst/>
              <a:rect l="l" t="t" r="r" b="b"/>
              <a:pathLst>
                <a:path w="2419350" h="6858000">
                  <a:moveTo>
                    <a:pt x="1296748" y="6857996"/>
                  </a:moveTo>
                  <a:lnTo>
                    <a:pt x="1257803" y="6812751"/>
                  </a:lnTo>
                  <a:lnTo>
                    <a:pt x="1226936" y="6773791"/>
                  </a:lnTo>
                  <a:lnTo>
                    <a:pt x="1196345" y="6734621"/>
                  </a:lnTo>
                  <a:lnTo>
                    <a:pt x="1166033" y="6695245"/>
                  </a:lnTo>
                  <a:lnTo>
                    <a:pt x="1136006" y="6655666"/>
                  </a:lnTo>
                  <a:lnTo>
                    <a:pt x="1106268" y="6615887"/>
                  </a:lnTo>
                  <a:lnTo>
                    <a:pt x="1076822" y="6575910"/>
                  </a:lnTo>
                  <a:lnTo>
                    <a:pt x="1047674" y="6535741"/>
                  </a:lnTo>
                  <a:lnTo>
                    <a:pt x="1018827" y="6495380"/>
                  </a:lnTo>
                  <a:lnTo>
                    <a:pt x="990286" y="6454833"/>
                  </a:lnTo>
                  <a:lnTo>
                    <a:pt x="962056" y="6414101"/>
                  </a:lnTo>
                  <a:lnTo>
                    <a:pt x="934141" y="6373188"/>
                  </a:lnTo>
                  <a:lnTo>
                    <a:pt x="906544" y="6332098"/>
                  </a:lnTo>
                  <a:lnTo>
                    <a:pt x="879272" y="6290833"/>
                  </a:lnTo>
                  <a:lnTo>
                    <a:pt x="852327" y="6249396"/>
                  </a:lnTo>
                  <a:lnTo>
                    <a:pt x="825714" y="6207792"/>
                  </a:lnTo>
                  <a:lnTo>
                    <a:pt x="799438" y="6166022"/>
                  </a:lnTo>
                  <a:lnTo>
                    <a:pt x="773503" y="6124091"/>
                  </a:lnTo>
                  <a:lnTo>
                    <a:pt x="747914" y="6082001"/>
                  </a:lnTo>
                  <a:lnTo>
                    <a:pt x="722674" y="6039756"/>
                  </a:lnTo>
                  <a:lnTo>
                    <a:pt x="697788" y="5997358"/>
                  </a:lnTo>
                  <a:lnTo>
                    <a:pt x="673260" y="5954812"/>
                  </a:lnTo>
                  <a:lnTo>
                    <a:pt x="649096" y="5912119"/>
                  </a:lnTo>
                  <a:lnTo>
                    <a:pt x="625299" y="5869284"/>
                  </a:lnTo>
                  <a:lnTo>
                    <a:pt x="601873" y="5826309"/>
                  </a:lnTo>
                  <a:lnTo>
                    <a:pt x="578823" y="5783199"/>
                  </a:lnTo>
                  <a:lnTo>
                    <a:pt x="556153" y="5739955"/>
                  </a:lnTo>
                  <a:lnTo>
                    <a:pt x="533869" y="5696581"/>
                  </a:lnTo>
                  <a:lnTo>
                    <a:pt x="511973" y="5653080"/>
                  </a:lnTo>
                  <a:lnTo>
                    <a:pt x="490470" y="5609456"/>
                  </a:lnTo>
                  <a:lnTo>
                    <a:pt x="469366" y="5565711"/>
                  </a:lnTo>
                  <a:lnTo>
                    <a:pt x="448663" y="5521850"/>
                  </a:lnTo>
                  <a:lnTo>
                    <a:pt x="428367" y="5477874"/>
                  </a:lnTo>
                  <a:lnTo>
                    <a:pt x="408482" y="5433788"/>
                  </a:lnTo>
                  <a:lnTo>
                    <a:pt x="389012" y="5389594"/>
                  </a:lnTo>
                  <a:lnTo>
                    <a:pt x="369962" y="5345295"/>
                  </a:lnTo>
                  <a:lnTo>
                    <a:pt x="351335" y="5300896"/>
                  </a:lnTo>
                  <a:lnTo>
                    <a:pt x="333137" y="5256398"/>
                  </a:lnTo>
                  <a:lnTo>
                    <a:pt x="315372" y="5211805"/>
                  </a:lnTo>
                  <a:lnTo>
                    <a:pt x="298044" y="5167121"/>
                  </a:lnTo>
                  <a:lnTo>
                    <a:pt x="281157" y="5122349"/>
                  </a:lnTo>
                  <a:lnTo>
                    <a:pt x="264716" y="5077491"/>
                  </a:lnTo>
                  <a:lnTo>
                    <a:pt x="248725" y="5032551"/>
                  </a:lnTo>
                  <a:lnTo>
                    <a:pt x="233189" y="4987532"/>
                  </a:lnTo>
                  <a:lnTo>
                    <a:pt x="218112" y="4942437"/>
                  </a:lnTo>
                  <a:lnTo>
                    <a:pt x="203498" y="4897270"/>
                  </a:lnTo>
                  <a:lnTo>
                    <a:pt x="189351" y="4852034"/>
                  </a:lnTo>
                  <a:lnTo>
                    <a:pt x="175677" y="4806731"/>
                  </a:lnTo>
                  <a:lnTo>
                    <a:pt x="162479" y="4761366"/>
                  </a:lnTo>
                  <a:lnTo>
                    <a:pt x="149762" y="4715940"/>
                  </a:lnTo>
                  <a:lnTo>
                    <a:pt x="137530" y="4670459"/>
                  </a:lnTo>
                  <a:lnTo>
                    <a:pt x="125787" y="4624923"/>
                  </a:lnTo>
                  <a:lnTo>
                    <a:pt x="114538" y="4579338"/>
                  </a:lnTo>
                  <a:lnTo>
                    <a:pt x="103788" y="4533705"/>
                  </a:lnTo>
                  <a:lnTo>
                    <a:pt x="93540" y="4488029"/>
                  </a:lnTo>
                  <a:lnTo>
                    <a:pt x="83799" y="4442312"/>
                  </a:lnTo>
                  <a:lnTo>
                    <a:pt x="74569" y="4396558"/>
                  </a:lnTo>
                  <a:lnTo>
                    <a:pt x="65855" y="4350769"/>
                  </a:lnTo>
                  <a:lnTo>
                    <a:pt x="57661" y="4304949"/>
                  </a:lnTo>
                  <a:lnTo>
                    <a:pt x="49992" y="4259102"/>
                  </a:lnTo>
                  <a:lnTo>
                    <a:pt x="42851" y="4213229"/>
                  </a:lnTo>
                  <a:lnTo>
                    <a:pt x="36244" y="4167336"/>
                  </a:lnTo>
                  <a:lnTo>
                    <a:pt x="30174" y="4121423"/>
                  </a:lnTo>
                  <a:lnTo>
                    <a:pt x="24646" y="4075496"/>
                  </a:lnTo>
                  <a:lnTo>
                    <a:pt x="19664" y="4029557"/>
                  </a:lnTo>
                  <a:lnTo>
                    <a:pt x="15233" y="3983609"/>
                  </a:lnTo>
                  <a:lnTo>
                    <a:pt x="11357" y="3937656"/>
                  </a:lnTo>
                  <a:lnTo>
                    <a:pt x="8040" y="3891700"/>
                  </a:lnTo>
                  <a:lnTo>
                    <a:pt x="5287" y="3845745"/>
                  </a:lnTo>
                  <a:lnTo>
                    <a:pt x="3102" y="3799793"/>
                  </a:lnTo>
                  <a:lnTo>
                    <a:pt x="1490" y="3753850"/>
                  </a:lnTo>
                  <a:lnTo>
                    <a:pt x="454" y="3707916"/>
                  </a:lnTo>
                  <a:lnTo>
                    <a:pt x="0" y="3661996"/>
                  </a:lnTo>
                  <a:lnTo>
                    <a:pt x="131" y="3616093"/>
                  </a:lnTo>
                  <a:lnTo>
                    <a:pt x="852" y="3570210"/>
                  </a:lnTo>
                  <a:lnTo>
                    <a:pt x="2167" y="3524350"/>
                  </a:lnTo>
                  <a:lnTo>
                    <a:pt x="4081" y="3478516"/>
                  </a:lnTo>
                  <a:lnTo>
                    <a:pt x="6598" y="3432712"/>
                  </a:lnTo>
                  <a:lnTo>
                    <a:pt x="9723" y="3386940"/>
                  </a:lnTo>
                  <a:lnTo>
                    <a:pt x="13459" y="3341204"/>
                  </a:lnTo>
                  <a:lnTo>
                    <a:pt x="17812" y="3295508"/>
                  </a:lnTo>
                  <a:lnTo>
                    <a:pt x="22785" y="3249853"/>
                  </a:lnTo>
                  <a:lnTo>
                    <a:pt x="28383" y="3204244"/>
                  </a:lnTo>
                  <a:lnTo>
                    <a:pt x="34610" y="3158684"/>
                  </a:lnTo>
                  <a:lnTo>
                    <a:pt x="41471" y="3113176"/>
                  </a:lnTo>
                  <a:lnTo>
                    <a:pt x="48969" y="3067722"/>
                  </a:lnTo>
                  <a:lnTo>
                    <a:pt x="57111" y="3022327"/>
                  </a:lnTo>
                  <a:lnTo>
                    <a:pt x="65898" y="2976993"/>
                  </a:lnTo>
                  <a:lnTo>
                    <a:pt x="75337" y="2931724"/>
                  </a:lnTo>
                  <a:lnTo>
                    <a:pt x="85432" y="2886523"/>
                  </a:lnTo>
                  <a:lnTo>
                    <a:pt x="96186" y="2841392"/>
                  </a:lnTo>
                  <a:lnTo>
                    <a:pt x="107604" y="2796336"/>
                  </a:lnTo>
                  <a:lnTo>
                    <a:pt x="119691" y="2751357"/>
                  </a:lnTo>
                  <a:lnTo>
                    <a:pt x="132451" y="2706458"/>
                  </a:lnTo>
                  <a:lnTo>
                    <a:pt x="145888" y="2661643"/>
                  </a:lnTo>
                  <a:lnTo>
                    <a:pt x="160007" y="2616916"/>
                  </a:lnTo>
                  <a:lnTo>
                    <a:pt x="174812" y="2572278"/>
                  </a:lnTo>
                  <a:lnTo>
                    <a:pt x="190307" y="2527733"/>
                  </a:lnTo>
                  <a:lnTo>
                    <a:pt x="206497" y="2483285"/>
                  </a:lnTo>
                  <a:lnTo>
                    <a:pt x="223387" y="2438937"/>
                  </a:lnTo>
                  <a:lnTo>
                    <a:pt x="240979" y="2394691"/>
                  </a:lnTo>
                  <a:lnTo>
                    <a:pt x="259280" y="2350552"/>
                  </a:lnTo>
                  <a:lnTo>
                    <a:pt x="278293" y="2306521"/>
                  </a:lnTo>
                  <a:lnTo>
                    <a:pt x="298022" y="2262604"/>
                  </a:lnTo>
                  <a:lnTo>
                    <a:pt x="318473" y="2218801"/>
                  </a:lnTo>
                  <a:lnTo>
                    <a:pt x="339648" y="2175118"/>
                  </a:lnTo>
                  <a:lnTo>
                    <a:pt x="361554" y="2131556"/>
                  </a:lnTo>
                  <a:lnTo>
                    <a:pt x="384193" y="2088120"/>
                  </a:lnTo>
                  <a:lnTo>
                    <a:pt x="407571" y="2044812"/>
                  </a:lnTo>
                  <a:lnTo>
                    <a:pt x="431692" y="2001635"/>
                  </a:lnTo>
                  <a:lnTo>
                    <a:pt x="456560" y="1958594"/>
                  </a:lnTo>
                  <a:lnTo>
                    <a:pt x="482477" y="1915063"/>
                  </a:lnTo>
                  <a:lnTo>
                    <a:pt x="508804" y="1871805"/>
                  </a:lnTo>
                  <a:lnTo>
                    <a:pt x="535539" y="1828823"/>
                  </a:lnTo>
                  <a:lnTo>
                    <a:pt x="562677" y="1786116"/>
                  </a:lnTo>
                  <a:lnTo>
                    <a:pt x="590216" y="1743688"/>
                  </a:lnTo>
                  <a:lnTo>
                    <a:pt x="618151" y="1701538"/>
                  </a:lnTo>
                  <a:lnTo>
                    <a:pt x="646479" y="1659669"/>
                  </a:lnTo>
                  <a:lnTo>
                    <a:pt x="675196" y="1618083"/>
                  </a:lnTo>
                  <a:lnTo>
                    <a:pt x="704300" y="1576780"/>
                  </a:lnTo>
                  <a:lnTo>
                    <a:pt x="733786" y="1535762"/>
                  </a:lnTo>
                  <a:lnTo>
                    <a:pt x="763650" y="1495031"/>
                  </a:lnTo>
                  <a:lnTo>
                    <a:pt x="793891" y="1454588"/>
                  </a:lnTo>
                  <a:lnTo>
                    <a:pt x="824503" y="1414435"/>
                  </a:lnTo>
                  <a:lnTo>
                    <a:pt x="855483" y="1374573"/>
                  </a:lnTo>
                  <a:lnTo>
                    <a:pt x="886828" y="1335003"/>
                  </a:lnTo>
                  <a:lnTo>
                    <a:pt x="918535" y="1295728"/>
                  </a:lnTo>
                  <a:lnTo>
                    <a:pt x="950599" y="1256748"/>
                  </a:lnTo>
                  <a:lnTo>
                    <a:pt x="983017" y="1218066"/>
                  </a:lnTo>
                  <a:lnTo>
                    <a:pt x="1015786" y="1179682"/>
                  </a:lnTo>
                  <a:lnTo>
                    <a:pt x="1048902" y="1141598"/>
                  </a:lnTo>
                  <a:lnTo>
                    <a:pt x="1082362" y="1103816"/>
                  </a:lnTo>
                  <a:lnTo>
                    <a:pt x="1116162" y="1066336"/>
                  </a:lnTo>
                  <a:lnTo>
                    <a:pt x="1150299" y="1029162"/>
                  </a:lnTo>
                  <a:lnTo>
                    <a:pt x="1184768" y="992293"/>
                  </a:lnTo>
                  <a:lnTo>
                    <a:pt x="1219568" y="955732"/>
                  </a:lnTo>
                  <a:lnTo>
                    <a:pt x="1254693" y="919480"/>
                  </a:lnTo>
                  <a:lnTo>
                    <a:pt x="1290140" y="883538"/>
                  </a:lnTo>
                  <a:lnTo>
                    <a:pt x="1325907" y="847909"/>
                  </a:lnTo>
                  <a:lnTo>
                    <a:pt x="1361989" y="812593"/>
                  </a:lnTo>
                  <a:lnTo>
                    <a:pt x="1398382" y="777592"/>
                  </a:lnTo>
                  <a:lnTo>
                    <a:pt x="1435085" y="742907"/>
                  </a:lnTo>
                  <a:lnTo>
                    <a:pt x="1472092" y="708541"/>
                  </a:lnTo>
                  <a:lnTo>
                    <a:pt x="1509400" y="674494"/>
                  </a:lnTo>
                  <a:lnTo>
                    <a:pt x="1547006" y="640768"/>
                  </a:lnTo>
                  <a:lnTo>
                    <a:pt x="1584906" y="607364"/>
                  </a:lnTo>
                  <a:lnTo>
                    <a:pt x="1623097" y="574284"/>
                  </a:lnTo>
                  <a:lnTo>
                    <a:pt x="1661575" y="541530"/>
                  </a:lnTo>
                  <a:lnTo>
                    <a:pt x="1700337" y="509102"/>
                  </a:lnTo>
                  <a:lnTo>
                    <a:pt x="1739379" y="477003"/>
                  </a:lnTo>
                  <a:lnTo>
                    <a:pt x="1778698" y="445234"/>
                  </a:lnTo>
                  <a:lnTo>
                    <a:pt x="1818289" y="413796"/>
                  </a:lnTo>
                  <a:lnTo>
                    <a:pt x="1858151" y="382692"/>
                  </a:lnTo>
                  <a:lnTo>
                    <a:pt x="1898278" y="351921"/>
                  </a:lnTo>
                  <a:lnTo>
                    <a:pt x="1938668" y="321487"/>
                  </a:lnTo>
                  <a:lnTo>
                    <a:pt x="1979316" y="291389"/>
                  </a:lnTo>
                  <a:lnTo>
                    <a:pt x="2020220" y="261631"/>
                  </a:lnTo>
                  <a:lnTo>
                    <a:pt x="2061376" y="232213"/>
                  </a:lnTo>
                  <a:lnTo>
                    <a:pt x="2102781" y="203136"/>
                  </a:lnTo>
                  <a:lnTo>
                    <a:pt x="2144430" y="174403"/>
                  </a:lnTo>
                  <a:lnTo>
                    <a:pt x="2186321" y="146015"/>
                  </a:lnTo>
                  <a:lnTo>
                    <a:pt x="2228449" y="117973"/>
                  </a:lnTo>
                  <a:lnTo>
                    <a:pt x="2270812" y="90279"/>
                  </a:lnTo>
                  <a:lnTo>
                    <a:pt x="2313405" y="62935"/>
                  </a:lnTo>
                  <a:lnTo>
                    <a:pt x="2356226" y="35941"/>
                  </a:lnTo>
                  <a:lnTo>
                    <a:pt x="2418770" y="0"/>
                  </a:lnTo>
                </a:path>
              </a:pathLst>
            </a:custGeom>
            <a:solidFill>
              <a:srgbClr val="FBCCCA"/>
            </a:solidFill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35399" y="-15484"/>
              <a:ext cx="3632031" cy="6872649"/>
            </a:xfrm>
            <a:custGeom>
              <a:avLst/>
              <a:gdLst/>
              <a:ahLst/>
              <a:cxnLst/>
              <a:rect l="l" t="t" r="r" b="b"/>
              <a:pathLst>
                <a:path w="2132329" h="6858000">
                  <a:moveTo>
                    <a:pt x="1127030" y="6857995"/>
                  </a:moveTo>
                  <a:lnTo>
                    <a:pt x="1004972" y="6684479"/>
                  </a:lnTo>
                  <a:lnTo>
                    <a:pt x="977728" y="6643914"/>
                  </a:lnTo>
                  <a:lnTo>
                    <a:pt x="950778" y="6603193"/>
                  </a:lnTo>
                  <a:lnTo>
                    <a:pt x="924124" y="6562319"/>
                  </a:lnTo>
                  <a:lnTo>
                    <a:pt x="897771" y="6521293"/>
                  </a:lnTo>
                  <a:lnTo>
                    <a:pt x="871723" y="6480119"/>
                  </a:lnTo>
                  <a:lnTo>
                    <a:pt x="845982" y="6438798"/>
                  </a:lnTo>
                  <a:lnTo>
                    <a:pt x="820552" y="6397333"/>
                  </a:lnTo>
                  <a:lnTo>
                    <a:pt x="795437" y="6355726"/>
                  </a:lnTo>
                  <a:lnTo>
                    <a:pt x="770641" y="6313980"/>
                  </a:lnTo>
                  <a:lnTo>
                    <a:pt x="746167" y="6272096"/>
                  </a:lnTo>
                  <a:lnTo>
                    <a:pt x="722019" y="6230077"/>
                  </a:lnTo>
                  <a:lnTo>
                    <a:pt x="698199" y="6187925"/>
                  </a:lnTo>
                  <a:lnTo>
                    <a:pt x="674713" y="6145642"/>
                  </a:lnTo>
                  <a:lnTo>
                    <a:pt x="651563" y="6103231"/>
                  </a:lnTo>
                  <a:lnTo>
                    <a:pt x="628753" y="6060695"/>
                  </a:lnTo>
                  <a:lnTo>
                    <a:pt x="606287" y="6018034"/>
                  </a:lnTo>
                  <a:lnTo>
                    <a:pt x="584167" y="5975252"/>
                  </a:lnTo>
                  <a:lnTo>
                    <a:pt x="562399" y="5932351"/>
                  </a:lnTo>
                  <a:lnTo>
                    <a:pt x="540984" y="5889333"/>
                  </a:lnTo>
                  <a:lnTo>
                    <a:pt x="519928" y="5846200"/>
                  </a:lnTo>
                  <a:lnTo>
                    <a:pt x="499233" y="5802955"/>
                  </a:lnTo>
                  <a:lnTo>
                    <a:pt x="478903" y="5759600"/>
                  </a:lnTo>
                  <a:lnTo>
                    <a:pt x="458942" y="5716137"/>
                  </a:lnTo>
                  <a:lnTo>
                    <a:pt x="439353" y="5672569"/>
                  </a:lnTo>
                  <a:lnTo>
                    <a:pt x="420140" y="5628898"/>
                  </a:lnTo>
                  <a:lnTo>
                    <a:pt x="401307" y="5585125"/>
                  </a:lnTo>
                  <a:lnTo>
                    <a:pt x="382856" y="5541254"/>
                  </a:lnTo>
                  <a:lnTo>
                    <a:pt x="364792" y="5497286"/>
                  </a:lnTo>
                  <a:lnTo>
                    <a:pt x="347118" y="5453225"/>
                  </a:lnTo>
                  <a:lnTo>
                    <a:pt x="329837" y="5409071"/>
                  </a:lnTo>
                  <a:lnTo>
                    <a:pt x="312954" y="5364828"/>
                  </a:lnTo>
                  <a:lnTo>
                    <a:pt x="296472" y="5320498"/>
                  </a:lnTo>
                  <a:lnTo>
                    <a:pt x="280395" y="5276082"/>
                  </a:lnTo>
                  <a:lnTo>
                    <a:pt x="264725" y="5231584"/>
                  </a:lnTo>
                  <a:lnTo>
                    <a:pt x="249467" y="5187005"/>
                  </a:lnTo>
                  <a:lnTo>
                    <a:pt x="234624" y="5142349"/>
                  </a:lnTo>
                  <a:lnTo>
                    <a:pt x="220201" y="5097616"/>
                  </a:lnTo>
                  <a:lnTo>
                    <a:pt x="206199" y="5052810"/>
                  </a:lnTo>
                  <a:lnTo>
                    <a:pt x="192624" y="5007932"/>
                  </a:lnTo>
                  <a:lnTo>
                    <a:pt x="179478" y="4962986"/>
                  </a:lnTo>
                  <a:lnTo>
                    <a:pt x="166765" y="4917972"/>
                  </a:lnTo>
                  <a:lnTo>
                    <a:pt x="154489" y="4872894"/>
                  </a:lnTo>
                  <a:lnTo>
                    <a:pt x="142653" y="4827754"/>
                  </a:lnTo>
                  <a:lnTo>
                    <a:pt x="131261" y="4782554"/>
                  </a:lnTo>
                  <a:lnTo>
                    <a:pt x="120316" y="4737297"/>
                  </a:lnTo>
                  <a:lnTo>
                    <a:pt x="109823" y="4691983"/>
                  </a:lnTo>
                  <a:lnTo>
                    <a:pt x="99784" y="4646617"/>
                  </a:lnTo>
                  <a:lnTo>
                    <a:pt x="90204" y="4601200"/>
                  </a:lnTo>
                  <a:lnTo>
                    <a:pt x="81085" y="4555735"/>
                  </a:lnTo>
                  <a:lnTo>
                    <a:pt x="72432" y="4510223"/>
                  </a:lnTo>
                  <a:lnTo>
                    <a:pt x="64247" y="4464667"/>
                  </a:lnTo>
                  <a:lnTo>
                    <a:pt x="56535" y="4419069"/>
                  </a:lnTo>
                  <a:lnTo>
                    <a:pt x="49300" y="4373432"/>
                  </a:lnTo>
                  <a:lnTo>
                    <a:pt x="42544" y="4327758"/>
                  </a:lnTo>
                  <a:lnTo>
                    <a:pt x="36271" y="4282049"/>
                  </a:lnTo>
                  <a:lnTo>
                    <a:pt x="30485" y="4236307"/>
                  </a:lnTo>
                  <a:lnTo>
                    <a:pt x="25190" y="4190535"/>
                  </a:lnTo>
                  <a:lnTo>
                    <a:pt x="20388" y="4144735"/>
                  </a:lnTo>
                  <a:lnTo>
                    <a:pt x="16085" y="4098909"/>
                  </a:lnTo>
                  <a:lnTo>
                    <a:pt x="12282" y="4053060"/>
                  </a:lnTo>
                  <a:lnTo>
                    <a:pt x="8984" y="4007189"/>
                  </a:lnTo>
                  <a:lnTo>
                    <a:pt x="6195" y="3961300"/>
                  </a:lnTo>
                  <a:lnTo>
                    <a:pt x="3918" y="3915393"/>
                  </a:lnTo>
                  <a:lnTo>
                    <a:pt x="2156" y="3869473"/>
                  </a:lnTo>
                  <a:lnTo>
                    <a:pt x="913" y="3823540"/>
                  </a:lnTo>
                  <a:lnTo>
                    <a:pt x="193" y="3777598"/>
                  </a:lnTo>
                  <a:lnTo>
                    <a:pt x="0" y="3731648"/>
                  </a:lnTo>
                  <a:lnTo>
                    <a:pt x="336" y="3685692"/>
                  </a:lnTo>
                  <a:lnTo>
                    <a:pt x="1205" y="3639734"/>
                  </a:lnTo>
                  <a:lnTo>
                    <a:pt x="2612" y="3593775"/>
                  </a:lnTo>
                  <a:lnTo>
                    <a:pt x="4559" y="3547817"/>
                  </a:lnTo>
                  <a:lnTo>
                    <a:pt x="7051" y="3501864"/>
                  </a:lnTo>
                  <a:lnTo>
                    <a:pt x="10090" y="3455916"/>
                  </a:lnTo>
                  <a:lnTo>
                    <a:pt x="13681" y="3409977"/>
                  </a:lnTo>
                  <a:lnTo>
                    <a:pt x="17826" y="3364049"/>
                  </a:lnTo>
                  <a:lnTo>
                    <a:pt x="22530" y="3318133"/>
                  </a:lnTo>
                  <a:lnTo>
                    <a:pt x="27797" y="3272233"/>
                  </a:lnTo>
                  <a:lnTo>
                    <a:pt x="33629" y="3226350"/>
                  </a:lnTo>
                  <a:lnTo>
                    <a:pt x="40030" y="3180487"/>
                  </a:lnTo>
                  <a:lnTo>
                    <a:pt x="47004" y="3134646"/>
                  </a:lnTo>
                  <a:lnTo>
                    <a:pt x="54554" y="3088830"/>
                  </a:lnTo>
                  <a:lnTo>
                    <a:pt x="62685" y="3043040"/>
                  </a:lnTo>
                  <a:lnTo>
                    <a:pt x="71399" y="2997279"/>
                  </a:lnTo>
                  <a:lnTo>
                    <a:pt x="80701" y="2951549"/>
                  </a:lnTo>
                  <a:lnTo>
                    <a:pt x="90593" y="2905852"/>
                  </a:lnTo>
                  <a:lnTo>
                    <a:pt x="101079" y="2860192"/>
                  </a:lnTo>
                  <a:lnTo>
                    <a:pt x="112164" y="2814569"/>
                  </a:lnTo>
                  <a:lnTo>
                    <a:pt x="123850" y="2768987"/>
                  </a:lnTo>
                  <a:lnTo>
                    <a:pt x="136141" y="2723447"/>
                  </a:lnTo>
                  <a:lnTo>
                    <a:pt x="149041" y="2677952"/>
                  </a:lnTo>
                  <a:lnTo>
                    <a:pt x="162553" y="2632504"/>
                  </a:lnTo>
                  <a:lnTo>
                    <a:pt x="176681" y="2587105"/>
                  </a:lnTo>
                  <a:lnTo>
                    <a:pt x="191428" y="2541759"/>
                  </a:lnTo>
                  <a:lnTo>
                    <a:pt x="206798" y="2496466"/>
                  </a:lnTo>
                  <a:lnTo>
                    <a:pt x="222795" y="2451229"/>
                  </a:lnTo>
                  <a:lnTo>
                    <a:pt x="239423" y="2406051"/>
                  </a:lnTo>
                  <a:lnTo>
                    <a:pt x="256684" y="2360934"/>
                  </a:lnTo>
                  <a:lnTo>
                    <a:pt x="274582" y="2315879"/>
                  </a:lnTo>
                  <a:lnTo>
                    <a:pt x="293121" y="2270891"/>
                  </a:lnTo>
                  <a:lnTo>
                    <a:pt x="312305" y="2225969"/>
                  </a:lnTo>
                  <a:lnTo>
                    <a:pt x="332137" y="2181118"/>
                  </a:lnTo>
                  <a:lnTo>
                    <a:pt x="352620" y="2136339"/>
                  </a:lnTo>
                  <a:lnTo>
                    <a:pt x="373759" y="2091634"/>
                  </a:lnTo>
                  <a:lnTo>
                    <a:pt x="395557" y="2047006"/>
                  </a:lnTo>
                  <a:lnTo>
                    <a:pt x="418017" y="2002457"/>
                  </a:lnTo>
                  <a:lnTo>
                    <a:pt x="441143" y="1957989"/>
                  </a:lnTo>
                  <a:lnTo>
                    <a:pt x="464939" y="1913605"/>
                  </a:lnTo>
                  <a:lnTo>
                    <a:pt x="489408" y="1869307"/>
                  </a:lnTo>
                  <a:lnTo>
                    <a:pt x="514553" y="1825097"/>
                  </a:lnTo>
                  <a:lnTo>
                    <a:pt x="540380" y="1780977"/>
                  </a:lnTo>
                  <a:lnTo>
                    <a:pt x="566889" y="1736950"/>
                  </a:lnTo>
                  <a:lnTo>
                    <a:pt x="594087" y="1693018"/>
                  </a:lnTo>
                  <a:lnTo>
                    <a:pt x="621976" y="1649183"/>
                  </a:lnTo>
                  <a:lnTo>
                    <a:pt x="650559" y="1605448"/>
                  </a:lnTo>
                  <a:lnTo>
                    <a:pt x="679840" y="1561814"/>
                  </a:lnTo>
                  <a:lnTo>
                    <a:pt x="709824" y="1518285"/>
                  </a:lnTo>
                  <a:lnTo>
                    <a:pt x="738765" y="1477038"/>
                  </a:lnTo>
                  <a:lnTo>
                    <a:pt x="768025" y="1435967"/>
                  </a:lnTo>
                  <a:lnTo>
                    <a:pt x="797600" y="1395074"/>
                  </a:lnTo>
                  <a:lnTo>
                    <a:pt x="827489" y="1354361"/>
                  </a:lnTo>
                  <a:lnTo>
                    <a:pt x="857688" y="1313830"/>
                  </a:lnTo>
                  <a:lnTo>
                    <a:pt x="888197" y="1273483"/>
                  </a:lnTo>
                  <a:lnTo>
                    <a:pt x="919011" y="1233324"/>
                  </a:lnTo>
                  <a:lnTo>
                    <a:pt x="950129" y="1193354"/>
                  </a:lnTo>
                  <a:lnTo>
                    <a:pt x="981549" y="1153576"/>
                  </a:lnTo>
                  <a:lnTo>
                    <a:pt x="1013269" y="1113991"/>
                  </a:lnTo>
                  <a:lnTo>
                    <a:pt x="1045285" y="1074603"/>
                  </a:lnTo>
                  <a:lnTo>
                    <a:pt x="1077595" y="1035414"/>
                  </a:lnTo>
                  <a:lnTo>
                    <a:pt x="1110198" y="996426"/>
                  </a:lnTo>
                  <a:lnTo>
                    <a:pt x="1143091" y="957641"/>
                  </a:lnTo>
                  <a:lnTo>
                    <a:pt x="1176271" y="919063"/>
                  </a:lnTo>
                  <a:lnTo>
                    <a:pt x="1209736" y="880692"/>
                  </a:lnTo>
                  <a:lnTo>
                    <a:pt x="1243485" y="842531"/>
                  </a:lnTo>
                  <a:lnTo>
                    <a:pt x="1277513" y="804584"/>
                  </a:lnTo>
                  <a:lnTo>
                    <a:pt x="1311820" y="766852"/>
                  </a:lnTo>
                  <a:lnTo>
                    <a:pt x="1346402" y="729337"/>
                  </a:lnTo>
                  <a:lnTo>
                    <a:pt x="1381258" y="692042"/>
                  </a:lnTo>
                  <a:lnTo>
                    <a:pt x="1416386" y="654969"/>
                  </a:lnTo>
                  <a:lnTo>
                    <a:pt x="1451781" y="618121"/>
                  </a:lnTo>
                  <a:lnTo>
                    <a:pt x="1487444" y="581499"/>
                  </a:lnTo>
                  <a:lnTo>
                    <a:pt x="1523370" y="545107"/>
                  </a:lnTo>
                  <a:lnTo>
                    <a:pt x="1559558" y="508947"/>
                  </a:lnTo>
                  <a:lnTo>
                    <a:pt x="1596005" y="473020"/>
                  </a:lnTo>
                  <a:lnTo>
                    <a:pt x="1632709" y="437330"/>
                  </a:lnTo>
                  <a:lnTo>
                    <a:pt x="1669668" y="401878"/>
                  </a:lnTo>
                  <a:lnTo>
                    <a:pt x="1706880" y="366667"/>
                  </a:lnTo>
                  <a:lnTo>
                    <a:pt x="1744341" y="331700"/>
                  </a:lnTo>
                  <a:lnTo>
                    <a:pt x="1782050" y="296978"/>
                  </a:lnTo>
                  <a:lnTo>
                    <a:pt x="1820004" y="262504"/>
                  </a:lnTo>
                  <a:lnTo>
                    <a:pt x="1858201" y="228280"/>
                  </a:lnTo>
                  <a:lnTo>
                    <a:pt x="1896639" y="194309"/>
                  </a:lnTo>
                  <a:lnTo>
                    <a:pt x="2131711" y="0"/>
                  </a:lnTo>
                </a:path>
              </a:pathLst>
            </a:custGeom>
            <a:solidFill>
              <a:srgbClr val="0070C0"/>
            </a:solidFill>
            <a:ln w="914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32647" y="0"/>
              <a:ext cx="4759862" cy="6858000"/>
            </a:xfrm>
            <a:custGeom>
              <a:avLst/>
              <a:gdLst/>
              <a:ahLst/>
              <a:cxnLst/>
              <a:rect l="l" t="t" r="r" b="b"/>
              <a:pathLst>
                <a:path w="5240020" h="6858000">
                  <a:moveTo>
                    <a:pt x="5239510" y="0"/>
                  </a:moveTo>
                  <a:lnTo>
                    <a:pt x="2829431" y="0"/>
                  </a:lnTo>
                  <a:lnTo>
                    <a:pt x="2559429" y="124332"/>
                  </a:lnTo>
                  <a:lnTo>
                    <a:pt x="2514566" y="146893"/>
                  </a:lnTo>
                  <a:lnTo>
                    <a:pt x="2469908" y="169860"/>
                  </a:lnTo>
                  <a:lnTo>
                    <a:pt x="2425461" y="193232"/>
                  </a:lnTo>
                  <a:lnTo>
                    <a:pt x="2381228" y="217008"/>
                  </a:lnTo>
                  <a:lnTo>
                    <a:pt x="2337214" y="241184"/>
                  </a:lnTo>
                  <a:lnTo>
                    <a:pt x="2293424" y="265761"/>
                  </a:lnTo>
                  <a:lnTo>
                    <a:pt x="2249860" y="290735"/>
                  </a:lnTo>
                  <a:lnTo>
                    <a:pt x="2206529" y="316104"/>
                  </a:lnTo>
                  <a:lnTo>
                    <a:pt x="2163434" y="341868"/>
                  </a:lnTo>
                  <a:lnTo>
                    <a:pt x="2120579" y="368024"/>
                  </a:lnTo>
                  <a:lnTo>
                    <a:pt x="2077969" y="394570"/>
                  </a:lnTo>
                  <a:lnTo>
                    <a:pt x="2035609" y="421505"/>
                  </a:lnTo>
                  <a:lnTo>
                    <a:pt x="1993502" y="448826"/>
                  </a:lnTo>
                  <a:lnTo>
                    <a:pt x="1951653" y="476533"/>
                  </a:lnTo>
                  <a:lnTo>
                    <a:pt x="1910066" y="504622"/>
                  </a:lnTo>
                  <a:lnTo>
                    <a:pt x="1868746" y="533092"/>
                  </a:lnTo>
                  <a:lnTo>
                    <a:pt x="1827697" y="561942"/>
                  </a:lnTo>
                  <a:lnTo>
                    <a:pt x="1786924" y="591169"/>
                  </a:lnTo>
                  <a:lnTo>
                    <a:pt x="1746430" y="620772"/>
                  </a:lnTo>
                  <a:lnTo>
                    <a:pt x="1706220" y="650748"/>
                  </a:lnTo>
                  <a:lnTo>
                    <a:pt x="1666299" y="681097"/>
                  </a:lnTo>
                  <a:lnTo>
                    <a:pt x="1626670" y="711815"/>
                  </a:lnTo>
                  <a:lnTo>
                    <a:pt x="1587339" y="742902"/>
                  </a:lnTo>
                  <a:lnTo>
                    <a:pt x="1548309" y="774355"/>
                  </a:lnTo>
                  <a:lnTo>
                    <a:pt x="1509585" y="806173"/>
                  </a:lnTo>
                  <a:lnTo>
                    <a:pt x="1471171" y="838354"/>
                  </a:lnTo>
                  <a:lnTo>
                    <a:pt x="1433072" y="870896"/>
                  </a:lnTo>
                  <a:lnTo>
                    <a:pt x="1395292" y="903797"/>
                  </a:lnTo>
                  <a:lnTo>
                    <a:pt x="1357834" y="937055"/>
                  </a:lnTo>
                  <a:lnTo>
                    <a:pt x="1320705" y="970668"/>
                  </a:lnTo>
                  <a:lnTo>
                    <a:pt x="1283907" y="1004635"/>
                  </a:lnTo>
                  <a:lnTo>
                    <a:pt x="1247446" y="1038954"/>
                  </a:lnTo>
                  <a:lnTo>
                    <a:pt x="1211325" y="1073623"/>
                  </a:lnTo>
                  <a:lnTo>
                    <a:pt x="1175550" y="1108640"/>
                  </a:lnTo>
                  <a:lnTo>
                    <a:pt x="1140123" y="1144003"/>
                  </a:lnTo>
                  <a:lnTo>
                    <a:pt x="1105051" y="1179710"/>
                  </a:lnTo>
                  <a:lnTo>
                    <a:pt x="1070336" y="1215760"/>
                  </a:lnTo>
                  <a:lnTo>
                    <a:pt x="1035984" y="1252151"/>
                  </a:lnTo>
                  <a:lnTo>
                    <a:pt x="1001999" y="1288881"/>
                  </a:lnTo>
                  <a:lnTo>
                    <a:pt x="968385" y="1325948"/>
                  </a:lnTo>
                  <a:lnTo>
                    <a:pt x="935146" y="1363350"/>
                  </a:lnTo>
                  <a:lnTo>
                    <a:pt x="902287" y="1401085"/>
                  </a:lnTo>
                  <a:lnTo>
                    <a:pt x="869812" y="1439152"/>
                  </a:lnTo>
                  <a:lnTo>
                    <a:pt x="837726" y="1477549"/>
                  </a:lnTo>
                  <a:lnTo>
                    <a:pt x="806033" y="1516273"/>
                  </a:lnTo>
                  <a:lnTo>
                    <a:pt x="774737" y="1555324"/>
                  </a:lnTo>
                  <a:lnTo>
                    <a:pt x="743842" y="1594699"/>
                  </a:lnTo>
                  <a:lnTo>
                    <a:pt x="713354" y="1634396"/>
                  </a:lnTo>
                  <a:lnTo>
                    <a:pt x="683276" y="1674414"/>
                  </a:lnTo>
                  <a:lnTo>
                    <a:pt x="653612" y="1714750"/>
                  </a:lnTo>
                  <a:lnTo>
                    <a:pt x="624367" y="1755403"/>
                  </a:lnTo>
                  <a:lnTo>
                    <a:pt x="595546" y="1796372"/>
                  </a:lnTo>
                  <a:lnTo>
                    <a:pt x="567153" y="1837653"/>
                  </a:lnTo>
                  <a:lnTo>
                    <a:pt x="539191" y="1879246"/>
                  </a:lnTo>
                  <a:lnTo>
                    <a:pt x="511666" y="1921149"/>
                  </a:lnTo>
                  <a:lnTo>
                    <a:pt x="484582" y="1963359"/>
                  </a:lnTo>
                  <a:lnTo>
                    <a:pt x="457942" y="2005874"/>
                  </a:lnTo>
                  <a:lnTo>
                    <a:pt x="431753" y="2048694"/>
                  </a:lnTo>
                  <a:lnTo>
                    <a:pt x="406017" y="2091816"/>
                  </a:lnTo>
                  <a:lnTo>
                    <a:pt x="381509" y="2134277"/>
                  </a:lnTo>
                  <a:lnTo>
                    <a:pt x="357819" y="2176884"/>
                  </a:lnTo>
                  <a:lnTo>
                    <a:pt x="334942" y="2219635"/>
                  </a:lnTo>
                  <a:lnTo>
                    <a:pt x="312873" y="2262524"/>
                  </a:lnTo>
                  <a:lnTo>
                    <a:pt x="291607" y="2305550"/>
                  </a:lnTo>
                  <a:lnTo>
                    <a:pt x="271137" y="2348707"/>
                  </a:lnTo>
                  <a:lnTo>
                    <a:pt x="251459" y="2391992"/>
                  </a:lnTo>
                  <a:lnTo>
                    <a:pt x="232567" y="2435400"/>
                  </a:lnTo>
                  <a:lnTo>
                    <a:pt x="214456" y="2478929"/>
                  </a:lnTo>
                  <a:lnTo>
                    <a:pt x="197122" y="2522573"/>
                  </a:lnTo>
                  <a:lnTo>
                    <a:pt x="180557" y="2566330"/>
                  </a:lnTo>
                  <a:lnTo>
                    <a:pt x="164758" y="2610195"/>
                  </a:lnTo>
                  <a:lnTo>
                    <a:pt x="149719" y="2654165"/>
                  </a:lnTo>
                  <a:lnTo>
                    <a:pt x="135434" y="2698235"/>
                  </a:lnTo>
                  <a:lnTo>
                    <a:pt x="121898" y="2742402"/>
                  </a:lnTo>
                  <a:lnTo>
                    <a:pt x="109106" y="2786662"/>
                  </a:lnTo>
                  <a:lnTo>
                    <a:pt x="97053" y="2831011"/>
                  </a:lnTo>
                  <a:lnTo>
                    <a:pt x="85733" y="2875445"/>
                  </a:lnTo>
                  <a:lnTo>
                    <a:pt x="75141" y="2919960"/>
                  </a:lnTo>
                  <a:lnTo>
                    <a:pt x="65271" y="2964552"/>
                  </a:lnTo>
                  <a:lnTo>
                    <a:pt x="56119" y="3009218"/>
                  </a:lnTo>
                  <a:lnTo>
                    <a:pt x="47679" y="3053953"/>
                  </a:lnTo>
                  <a:lnTo>
                    <a:pt x="39945" y="3098755"/>
                  </a:lnTo>
                  <a:lnTo>
                    <a:pt x="32913" y="3143618"/>
                  </a:lnTo>
                  <a:lnTo>
                    <a:pt x="26577" y="3188539"/>
                  </a:lnTo>
                  <a:lnTo>
                    <a:pt x="20932" y="3233514"/>
                  </a:lnTo>
                  <a:lnTo>
                    <a:pt x="15972" y="3278539"/>
                  </a:lnTo>
                  <a:lnTo>
                    <a:pt x="11692" y="3323611"/>
                  </a:lnTo>
                  <a:lnTo>
                    <a:pt x="8088" y="3368725"/>
                  </a:lnTo>
                  <a:lnTo>
                    <a:pt x="5152" y="3413878"/>
                  </a:lnTo>
                  <a:lnTo>
                    <a:pt x="2881" y="3459065"/>
                  </a:lnTo>
                  <a:lnTo>
                    <a:pt x="1269" y="3504283"/>
                  </a:lnTo>
                  <a:lnTo>
                    <a:pt x="310" y="3549529"/>
                  </a:lnTo>
                  <a:lnTo>
                    <a:pt x="0" y="3594797"/>
                  </a:lnTo>
                  <a:lnTo>
                    <a:pt x="332" y="3640085"/>
                  </a:lnTo>
                  <a:lnTo>
                    <a:pt x="1302" y="3685387"/>
                  </a:lnTo>
                  <a:lnTo>
                    <a:pt x="2904" y="3730702"/>
                  </a:lnTo>
                  <a:lnTo>
                    <a:pt x="5134" y="3776024"/>
                  </a:lnTo>
                  <a:lnTo>
                    <a:pt x="7985" y="3821349"/>
                  </a:lnTo>
                  <a:lnTo>
                    <a:pt x="11452" y="3866675"/>
                  </a:lnTo>
                  <a:lnTo>
                    <a:pt x="15531" y="3911996"/>
                  </a:lnTo>
                  <a:lnTo>
                    <a:pt x="20215" y="3957310"/>
                  </a:lnTo>
                  <a:lnTo>
                    <a:pt x="25500" y="4002611"/>
                  </a:lnTo>
                  <a:lnTo>
                    <a:pt x="31380" y="4047898"/>
                  </a:lnTo>
                  <a:lnTo>
                    <a:pt x="37849" y="4093164"/>
                  </a:lnTo>
                  <a:lnTo>
                    <a:pt x="44903" y="4138407"/>
                  </a:lnTo>
                  <a:lnTo>
                    <a:pt x="52537" y="4183623"/>
                  </a:lnTo>
                  <a:lnTo>
                    <a:pt x="60744" y="4228808"/>
                  </a:lnTo>
                  <a:lnTo>
                    <a:pt x="69520" y="4273957"/>
                  </a:lnTo>
                  <a:lnTo>
                    <a:pt x="78859" y="4319068"/>
                  </a:lnTo>
                  <a:lnTo>
                    <a:pt x="88756" y="4364136"/>
                  </a:lnTo>
                  <a:lnTo>
                    <a:pt x="99205" y="4409157"/>
                  </a:lnTo>
                  <a:lnTo>
                    <a:pt x="110202" y="4454128"/>
                  </a:lnTo>
                  <a:lnTo>
                    <a:pt x="121741" y="4499044"/>
                  </a:lnTo>
                  <a:lnTo>
                    <a:pt x="133816" y="4543902"/>
                  </a:lnTo>
                  <a:lnTo>
                    <a:pt x="146423" y="4588698"/>
                  </a:lnTo>
                  <a:lnTo>
                    <a:pt x="159556" y="4633427"/>
                  </a:lnTo>
                  <a:lnTo>
                    <a:pt x="173210" y="4678087"/>
                  </a:lnTo>
                  <a:lnTo>
                    <a:pt x="187379" y="4722673"/>
                  </a:lnTo>
                  <a:lnTo>
                    <a:pt x="202059" y="4767181"/>
                  </a:lnTo>
                  <a:lnTo>
                    <a:pt x="217243" y="4811608"/>
                  </a:lnTo>
                  <a:lnTo>
                    <a:pt x="232926" y="4855950"/>
                  </a:lnTo>
                  <a:lnTo>
                    <a:pt x="249104" y="4900202"/>
                  </a:lnTo>
                  <a:lnTo>
                    <a:pt x="265771" y="4944361"/>
                  </a:lnTo>
                  <a:lnTo>
                    <a:pt x="282921" y="4988422"/>
                  </a:lnTo>
                  <a:lnTo>
                    <a:pt x="300549" y="5032383"/>
                  </a:lnTo>
                  <a:lnTo>
                    <a:pt x="318651" y="5076239"/>
                  </a:lnTo>
                  <a:lnTo>
                    <a:pt x="337220" y="5119987"/>
                  </a:lnTo>
                  <a:lnTo>
                    <a:pt x="356251" y="5163622"/>
                  </a:lnTo>
                  <a:lnTo>
                    <a:pt x="375739" y="5207140"/>
                  </a:lnTo>
                  <a:lnTo>
                    <a:pt x="395679" y="5250538"/>
                  </a:lnTo>
                  <a:lnTo>
                    <a:pt x="416066" y="5293812"/>
                  </a:lnTo>
                  <a:lnTo>
                    <a:pt x="436893" y="5336958"/>
                  </a:lnTo>
                  <a:lnTo>
                    <a:pt x="458156" y="5379972"/>
                  </a:lnTo>
                  <a:lnTo>
                    <a:pt x="479850" y="5422850"/>
                  </a:lnTo>
                  <a:lnTo>
                    <a:pt x="501969" y="5465589"/>
                  </a:lnTo>
                  <a:lnTo>
                    <a:pt x="524507" y="5508184"/>
                  </a:lnTo>
                  <a:lnTo>
                    <a:pt x="547460" y="5550631"/>
                  </a:lnTo>
                  <a:lnTo>
                    <a:pt x="570822" y="5592928"/>
                  </a:lnTo>
                  <a:lnTo>
                    <a:pt x="594588" y="5635069"/>
                  </a:lnTo>
                  <a:lnTo>
                    <a:pt x="618753" y="5677051"/>
                  </a:lnTo>
                  <a:lnTo>
                    <a:pt x="643311" y="5718870"/>
                  </a:lnTo>
                  <a:lnTo>
                    <a:pt x="668257" y="5760522"/>
                  </a:lnTo>
                  <a:lnTo>
                    <a:pt x="693585" y="5802004"/>
                  </a:lnTo>
                  <a:lnTo>
                    <a:pt x="719291" y="5843311"/>
                  </a:lnTo>
                  <a:lnTo>
                    <a:pt x="745368" y="5884439"/>
                  </a:lnTo>
                  <a:lnTo>
                    <a:pt x="771813" y="5925385"/>
                  </a:lnTo>
                  <a:lnTo>
                    <a:pt x="798618" y="5966145"/>
                  </a:lnTo>
                  <a:lnTo>
                    <a:pt x="825780" y="6006715"/>
                  </a:lnTo>
                  <a:lnTo>
                    <a:pt x="853293" y="6047092"/>
                  </a:lnTo>
                  <a:lnTo>
                    <a:pt x="881151" y="6087270"/>
                  </a:lnTo>
                  <a:lnTo>
                    <a:pt x="909349" y="6127246"/>
                  </a:lnTo>
                  <a:lnTo>
                    <a:pt x="937882" y="6167017"/>
                  </a:lnTo>
                  <a:lnTo>
                    <a:pt x="966744" y="6206579"/>
                  </a:lnTo>
                  <a:lnTo>
                    <a:pt x="995931" y="6245927"/>
                  </a:lnTo>
                  <a:lnTo>
                    <a:pt x="1025436" y="6285058"/>
                  </a:lnTo>
                  <a:lnTo>
                    <a:pt x="1055255" y="6323968"/>
                  </a:lnTo>
                  <a:lnTo>
                    <a:pt x="1085382" y="6362654"/>
                  </a:lnTo>
                  <a:lnTo>
                    <a:pt x="1115812" y="6401110"/>
                  </a:lnTo>
                  <a:lnTo>
                    <a:pt x="1146540" y="6439333"/>
                  </a:lnTo>
                  <a:lnTo>
                    <a:pt x="1177560" y="6477320"/>
                  </a:lnTo>
                  <a:lnTo>
                    <a:pt x="1208867" y="6515067"/>
                  </a:lnTo>
                  <a:lnTo>
                    <a:pt x="1240456" y="6552569"/>
                  </a:lnTo>
                  <a:lnTo>
                    <a:pt x="1272321" y="6589823"/>
                  </a:lnTo>
                  <a:lnTo>
                    <a:pt x="1304457" y="6626825"/>
                  </a:lnTo>
                  <a:lnTo>
                    <a:pt x="1336859" y="6663571"/>
                  </a:lnTo>
                  <a:lnTo>
                    <a:pt x="1369521" y="6700058"/>
                  </a:lnTo>
                  <a:lnTo>
                    <a:pt x="1402438" y="6736280"/>
                  </a:lnTo>
                  <a:lnTo>
                    <a:pt x="1435606" y="6772235"/>
                  </a:lnTo>
                  <a:lnTo>
                    <a:pt x="1518283" y="6857999"/>
                  </a:lnTo>
                  <a:lnTo>
                    <a:pt x="5239510" y="6857999"/>
                  </a:lnTo>
                  <a:lnTo>
                    <a:pt x="523951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7201" y="1981200"/>
            <a:ext cx="3759089" cy="25987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9730" marR="5080" indent="-367665">
              <a:lnSpc>
                <a:spcPct val="120000"/>
              </a:lnSpc>
              <a:spcBef>
                <a:spcPts val="105"/>
              </a:spcBef>
            </a:pPr>
            <a:r>
              <a:rPr lang="it-IT" sz="2800" spc="-15" dirty="0" smtClean="0">
                <a:latin typeface="Calibri Light"/>
                <a:cs typeface="Calibri Light"/>
              </a:rPr>
              <a:t>     </a:t>
            </a:r>
            <a:r>
              <a:rPr sz="2800" spc="-15" dirty="0" err="1" smtClean="0">
                <a:latin typeface="Calibri Light"/>
                <a:cs typeface="Calibri Light"/>
              </a:rPr>
              <a:t>Ricordati</a:t>
            </a:r>
            <a:r>
              <a:rPr sz="2800" spc="-30" dirty="0" smtClean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di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20" dirty="0" err="1" smtClean="0">
                <a:latin typeface="Calibri Light"/>
                <a:cs typeface="Calibri Light"/>
              </a:rPr>
              <a:t>prendere</a:t>
            </a:r>
            <a:r>
              <a:rPr lang="it-IT" sz="2800" spc="15" dirty="0">
                <a:latin typeface="Calibri Light"/>
                <a:cs typeface="Calibri Light"/>
              </a:rPr>
              <a:t> </a:t>
            </a:r>
            <a:r>
              <a:rPr sz="2800" spc="-25" dirty="0" err="1" smtClean="0">
                <a:latin typeface="Calibri Light"/>
                <a:cs typeface="Calibri Light"/>
              </a:rPr>
              <a:t>contatto</a:t>
            </a:r>
            <a:r>
              <a:rPr sz="2800" spc="-30" dirty="0" smtClean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con</a:t>
            </a:r>
            <a:r>
              <a:rPr sz="2800" spc="-10" dirty="0">
                <a:latin typeface="Calibri Light"/>
                <a:cs typeface="Calibri Light"/>
              </a:rPr>
              <a:t> il </a:t>
            </a:r>
            <a:r>
              <a:rPr sz="2800" spc="-615" dirty="0">
                <a:latin typeface="Calibri Light"/>
                <a:cs typeface="Calibri Light"/>
              </a:rPr>
              <a:t> </a:t>
            </a:r>
            <a:r>
              <a:rPr sz="2800" spc="-35" dirty="0">
                <a:latin typeface="Calibri Light"/>
                <a:cs typeface="Calibri Light"/>
              </a:rPr>
              <a:t>referente</a:t>
            </a:r>
            <a:r>
              <a:rPr sz="280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di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dipartimento</a:t>
            </a:r>
            <a:r>
              <a:rPr sz="2800" spc="-5" dirty="0">
                <a:latin typeface="Calibri Light"/>
                <a:cs typeface="Calibri Light"/>
              </a:rPr>
              <a:t> della </a:t>
            </a:r>
            <a:r>
              <a:rPr sz="280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tua</a:t>
            </a:r>
            <a:r>
              <a:rPr sz="2800" spc="-10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materia</a:t>
            </a:r>
            <a:r>
              <a:rPr sz="280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di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insegnamento!</a:t>
            </a:r>
            <a:endParaRPr sz="2800" dirty="0">
              <a:latin typeface="Calibri Light"/>
              <a:cs typeface="Calibri Light"/>
            </a:endParaRPr>
          </a:p>
        </p:txBody>
      </p:sp>
      <p:pic>
        <p:nvPicPr>
          <p:cNvPr id="12" name="Picture 2" descr="https://www.liceogiordanobrunoroma.eu/public/tipologie/1/logo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" y="-14649"/>
            <a:ext cx="1251110" cy="12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7037230" y="2273421"/>
            <a:ext cx="51355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spc="25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DOPO</a:t>
            </a:r>
            <a:r>
              <a:rPr lang="it-IT" sz="4000" spc="5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it-IT" sz="4000" spc="-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IL</a:t>
            </a:r>
            <a:r>
              <a:rPr lang="it-IT" sz="4000" spc="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it-IT" sz="4000" spc="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PRIMO</a:t>
            </a:r>
            <a:r>
              <a:rPr lang="it-IT" sz="4000" spc="4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 </a:t>
            </a:r>
            <a:endParaRPr lang="it-IT" sz="4000" spc="45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  <a:cs typeface="Cambria"/>
            </a:endParaRPr>
          </a:p>
          <a:p>
            <a:r>
              <a:rPr lang="it-IT" sz="4000" spc="2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COLLEGIO </a:t>
            </a:r>
            <a:r>
              <a:rPr lang="it-IT" sz="4000" spc="-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it-IT" sz="4000" spc="18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DOCENTI</a:t>
            </a:r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OLLEGIO DOCENTI N.1_A.S.2022/2023 – ISTITUTO COMPRENSIVO &quot;P. ROSETI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102860"/>
            <a:ext cx="3044825" cy="180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85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87428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74800" y="0"/>
            <a:ext cx="1273810" cy="6858000"/>
          </a:xfrm>
          <a:custGeom>
            <a:avLst/>
            <a:gdLst/>
            <a:ahLst/>
            <a:cxnLst/>
            <a:rect l="l" t="t" r="r" b="b"/>
            <a:pathLst>
              <a:path w="1273810" h="6858000">
                <a:moveTo>
                  <a:pt x="1273672" y="6857996"/>
                </a:moveTo>
                <a:lnTo>
                  <a:pt x="1021734" y="6445110"/>
                </a:lnTo>
                <a:lnTo>
                  <a:pt x="997513" y="6402210"/>
                </a:lnTo>
                <a:lnTo>
                  <a:pt x="973511" y="6359176"/>
                </a:lnTo>
                <a:lnTo>
                  <a:pt x="949731" y="6316011"/>
                </a:lnTo>
                <a:lnTo>
                  <a:pt x="926176" y="6272716"/>
                </a:lnTo>
                <a:lnTo>
                  <a:pt x="902849" y="6229295"/>
                </a:lnTo>
                <a:lnTo>
                  <a:pt x="879752" y="6185749"/>
                </a:lnTo>
                <a:lnTo>
                  <a:pt x="856888" y="6142081"/>
                </a:lnTo>
                <a:lnTo>
                  <a:pt x="834261" y="6098293"/>
                </a:lnTo>
                <a:lnTo>
                  <a:pt x="811872" y="6054387"/>
                </a:lnTo>
                <a:lnTo>
                  <a:pt x="789725" y="6010366"/>
                </a:lnTo>
                <a:lnTo>
                  <a:pt x="767822" y="5966232"/>
                </a:lnTo>
                <a:lnTo>
                  <a:pt x="746166" y="5921986"/>
                </a:lnTo>
                <a:lnTo>
                  <a:pt x="724760" y="5877632"/>
                </a:lnTo>
                <a:lnTo>
                  <a:pt x="703606" y="5833171"/>
                </a:lnTo>
                <a:lnTo>
                  <a:pt x="682707" y="5788607"/>
                </a:lnTo>
                <a:lnTo>
                  <a:pt x="662067" y="5743940"/>
                </a:lnTo>
                <a:lnTo>
                  <a:pt x="641687" y="5699174"/>
                </a:lnTo>
                <a:lnTo>
                  <a:pt x="621571" y="5654311"/>
                </a:lnTo>
                <a:lnTo>
                  <a:pt x="601721" y="5609352"/>
                </a:lnTo>
                <a:lnTo>
                  <a:pt x="582140" y="5564301"/>
                </a:lnTo>
                <a:lnTo>
                  <a:pt x="562831" y="5519159"/>
                </a:lnTo>
                <a:lnTo>
                  <a:pt x="543797" y="5473929"/>
                </a:lnTo>
                <a:lnTo>
                  <a:pt x="525040" y="5428613"/>
                </a:lnTo>
                <a:lnTo>
                  <a:pt x="506563" y="5383214"/>
                </a:lnTo>
                <a:lnTo>
                  <a:pt x="488368" y="5337733"/>
                </a:lnTo>
                <a:lnTo>
                  <a:pt x="470460" y="5292173"/>
                </a:lnTo>
                <a:lnTo>
                  <a:pt x="452839" y="5246536"/>
                </a:lnTo>
                <a:lnTo>
                  <a:pt x="435510" y="5200824"/>
                </a:lnTo>
                <a:lnTo>
                  <a:pt x="418475" y="5155040"/>
                </a:lnTo>
                <a:lnTo>
                  <a:pt x="401736" y="5109186"/>
                </a:lnTo>
                <a:lnTo>
                  <a:pt x="385296" y="5063265"/>
                </a:lnTo>
                <a:lnTo>
                  <a:pt x="369159" y="5017277"/>
                </a:lnTo>
                <a:lnTo>
                  <a:pt x="353326" y="4971227"/>
                </a:lnTo>
                <a:lnTo>
                  <a:pt x="337801" y="4925115"/>
                </a:lnTo>
                <a:lnTo>
                  <a:pt x="322586" y="4878945"/>
                </a:lnTo>
                <a:lnTo>
                  <a:pt x="307685" y="4832719"/>
                </a:lnTo>
                <a:lnTo>
                  <a:pt x="293099" y="4786438"/>
                </a:lnTo>
                <a:lnTo>
                  <a:pt x="278832" y="4740105"/>
                </a:lnTo>
                <a:lnTo>
                  <a:pt x="264886" y="4693723"/>
                </a:lnTo>
                <a:lnTo>
                  <a:pt x="251265" y="4647294"/>
                </a:lnTo>
                <a:lnTo>
                  <a:pt x="237970" y="4600819"/>
                </a:lnTo>
                <a:lnTo>
                  <a:pt x="225005" y="4554302"/>
                </a:lnTo>
                <a:lnTo>
                  <a:pt x="212373" y="4507744"/>
                </a:lnTo>
                <a:lnTo>
                  <a:pt x="200075" y="4461148"/>
                </a:lnTo>
                <a:lnTo>
                  <a:pt x="188116" y="4414516"/>
                </a:lnTo>
                <a:lnTo>
                  <a:pt x="176497" y="4367850"/>
                </a:lnTo>
                <a:lnTo>
                  <a:pt x="165221" y="4321153"/>
                </a:lnTo>
                <a:lnTo>
                  <a:pt x="154292" y="4274426"/>
                </a:lnTo>
                <a:lnTo>
                  <a:pt x="143712" y="4227673"/>
                </a:lnTo>
                <a:lnTo>
                  <a:pt x="133483" y="4180895"/>
                </a:lnTo>
                <a:lnTo>
                  <a:pt x="123609" y="4134095"/>
                </a:lnTo>
                <a:lnTo>
                  <a:pt x="114092" y="4087275"/>
                </a:lnTo>
                <a:lnTo>
                  <a:pt x="104934" y="4040437"/>
                </a:lnTo>
                <a:lnTo>
                  <a:pt x="96140" y="3993583"/>
                </a:lnTo>
                <a:lnTo>
                  <a:pt x="87711" y="3946716"/>
                </a:lnTo>
                <a:lnTo>
                  <a:pt x="79650" y="3899838"/>
                </a:lnTo>
                <a:lnTo>
                  <a:pt x="71960" y="3852952"/>
                </a:lnTo>
                <a:lnTo>
                  <a:pt x="64644" y="3806058"/>
                </a:lnTo>
                <a:lnTo>
                  <a:pt x="57705" y="3759161"/>
                </a:lnTo>
                <a:lnTo>
                  <a:pt x="51144" y="3712262"/>
                </a:lnTo>
                <a:lnTo>
                  <a:pt x="44966" y="3665363"/>
                </a:lnTo>
                <a:lnTo>
                  <a:pt x="39172" y="3618467"/>
                </a:lnTo>
                <a:lnTo>
                  <a:pt x="33766" y="3571576"/>
                </a:lnTo>
                <a:lnTo>
                  <a:pt x="28750" y="3524692"/>
                </a:lnTo>
                <a:lnTo>
                  <a:pt x="24127" y="3477818"/>
                </a:lnTo>
                <a:lnTo>
                  <a:pt x="19900" y="3430955"/>
                </a:lnTo>
                <a:lnTo>
                  <a:pt x="16071" y="3384106"/>
                </a:lnTo>
                <a:lnTo>
                  <a:pt x="12643" y="3337274"/>
                </a:lnTo>
                <a:lnTo>
                  <a:pt x="9620" y="3290460"/>
                </a:lnTo>
                <a:lnTo>
                  <a:pt x="7003" y="3243667"/>
                </a:lnTo>
                <a:lnTo>
                  <a:pt x="4796" y="3196897"/>
                </a:lnTo>
                <a:lnTo>
                  <a:pt x="3001" y="3150152"/>
                </a:lnTo>
                <a:lnTo>
                  <a:pt x="1621" y="3103435"/>
                </a:lnTo>
                <a:lnTo>
                  <a:pt x="659" y="3056748"/>
                </a:lnTo>
                <a:lnTo>
                  <a:pt x="118" y="3010093"/>
                </a:lnTo>
                <a:lnTo>
                  <a:pt x="0" y="2963472"/>
                </a:lnTo>
                <a:lnTo>
                  <a:pt x="307" y="2916889"/>
                </a:lnTo>
                <a:lnTo>
                  <a:pt x="1044" y="2870344"/>
                </a:lnTo>
                <a:lnTo>
                  <a:pt x="2212" y="2823840"/>
                </a:lnTo>
                <a:lnTo>
                  <a:pt x="3815" y="2777380"/>
                </a:lnTo>
                <a:lnTo>
                  <a:pt x="5854" y="2730966"/>
                </a:lnTo>
                <a:lnTo>
                  <a:pt x="8334" y="2684600"/>
                </a:lnTo>
                <a:lnTo>
                  <a:pt x="11256" y="2638284"/>
                </a:lnTo>
                <a:lnTo>
                  <a:pt x="14623" y="2592021"/>
                </a:lnTo>
                <a:lnTo>
                  <a:pt x="18438" y="2545813"/>
                </a:lnTo>
                <a:lnTo>
                  <a:pt x="22704" y="2499662"/>
                </a:lnTo>
                <a:lnTo>
                  <a:pt x="27424" y="2453570"/>
                </a:lnTo>
                <a:lnTo>
                  <a:pt x="32600" y="2407540"/>
                </a:lnTo>
                <a:lnTo>
                  <a:pt x="38236" y="2361574"/>
                </a:lnTo>
                <a:lnTo>
                  <a:pt x="44333" y="2315675"/>
                </a:lnTo>
                <a:lnTo>
                  <a:pt x="50895" y="2269844"/>
                </a:lnTo>
                <a:lnTo>
                  <a:pt x="57924" y="2224083"/>
                </a:lnTo>
                <a:lnTo>
                  <a:pt x="65423" y="2178396"/>
                </a:lnTo>
                <a:lnTo>
                  <a:pt x="73395" y="2132784"/>
                </a:lnTo>
                <a:lnTo>
                  <a:pt x="81843" y="2087250"/>
                </a:lnTo>
                <a:lnTo>
                  <a:pt x="90769" y="2041795"/>
                </a:lnTo>
                <a:lnTo>
                  <a:pt x="100176" y="1996423"/>
                </a:lnTo>
                <a:lnTo>
                  <a:pt x="110068" y="1951135"/>
                </a:lnTo>
                <a:lnTo>
                  <a:pt x="120445" y="1905934"/>
                </a:lnTo>
                <a:lnTo>
                  <a:pt x="131313" y="1860822"/>
                </a:lnTo>
                <a:lnTo>
                  <a:pt x="142672" y="1815801"/>
                </a:lnTo>
                <a:lnTo>
                  <a:pt x="154526" y="1770873"/>
                </a:lnTo>
                <a:lnTo>
                  <a:pt x="166878" y="1726042"/>
                </a:lnTo>
                <a:lnTo>
                  <a:pt x="179731" y="1681308"/>
                </a:lnTo>
                <a:lnTo>
                  <a:pt x="193086" y="1636675"/>
                </a:lnTo>
                <a:lnTo>
                  <a:pt x="206948" y="1592144"/>
                </a:lnTo>
                <a:lnTo>
                  <a:pt x="221318" y="1547719"/>
                </a:lnTo>
                <a:lnTo>
                  <a:pt x="236200" y="1503400"/>
                </a:lnTo>
                <a:lnTo>
                  <a:pt x="251596" y="1459191"/>
                </a:lnTo>
                <a:lnTo>
                  <a:pt x="267508" y="1415093"/>
                </a:lnTo>
                <a:lnTo>
                  <a:pt x="283941" y="1371110"/>
                </a:lnTo>
                <a:lnTo>
                  <a:pt x="300896" y="1327242"/>
                </a:lnTo>
                <a:lnTo>
                  <a:pt x="318376" y="1283494"/>
                </a:lnTo>
                <a:lnTo>
                  <a:pt x="336384" y="1239866"/>
                </a:lnTo>
                <a:lnTo>
                  <a:pt x="354923" y="1196361"/>
                </a:lnTo>
                <a:lnTo>
                  <a:pt x="373995" y="1152981"/>
                </a:lnTo>
                <a:lnTo>
                  <a:pt x="393604" y="1109729"/>
                </a:lnTo>
                <a:lnTo>
                  <a:pt x="413751" y="1066607"/>
                </a:lnTo>
                <a:lnTo>
                  <a:pt x="434441" y="1023617"/>
                </a:lnTo>
                <a:lnTo>
                  <a:pt x="455675" y="980761"/>
                </a:lnTo>
                <a:lnTo>
                  <a:pt x="477456" y="938042"/>
                </a:lnTo>
                <a:lnTo>
                  <a:pt x="499787" y="895462"/>
                </a:lnTo>
                <a:lnTo>
                  <a:pt x="522671" y="853023"/>
                </a:lnTo>
                <a:lnTo>
                  <a:pt x="546110" y="810728"/>
                </a:lnTo>
                <a:lnTo>
                  <a:pt x="570107" y="768578"/>
                </a:lnTo>
                <a:lnTo>
                  <a:pt x="594666" y="726577"/>
                </a:lnTo>
                <a:lnTo>
                  <a:pt x="619788" y="684725"/>
                </a:lnTo>
                <a:lnTo>
                  <a:pt x="645477" y="643027"/>
                </a:lnTo>
                <a:lnTo>
                  <a:pt x="671736" y="601483"/>
                </a:lnTo>
                <a:lnTo>
                  <a:pt x="698566" y="560096"/>
                </a:lnTo>
                <a:lnTo>
                  <a:pt x="725971" y="518869"/>
                </a:lnTo>
                <a:lnTo>
                  <a:pt x="753954" y="477804"/>
                </a:lnTo>
                <a:lnTo>
                  <a:pt x="782517" y="436902"/>
                </a:lnTo>
                <a:lnTo>
                  <a:pt x="811663" y="396166"/>
                </a:lnTo>
                <a:lnTo>
                  <a:pt x="841394" y="355600"/>
                </a:lnTo>
                <a:lnTo>
                  <a:pt x="870801" y="316569"/>
                </a:lnTo>
                <a:lnTo>
                  <a:pt x="900599" y="277710"/>
                </a:lnTo>
                <a:lnTo>
                  <a:pt x="930783" y="239028"/>
                </a:lnTo>
                <a:lnTo>
                  <a:pt x="961351" y="200524"/>
                </a:lnTo>
                <a:lnTo>
                  <a:pt x="992296" y="162201"/>
                </a:lnTo>
                <a:lnTo>
                  <a:pt x="1023616" y="124064"/>
                </a:lnTo>
                <a:lnTo>
                  <a:pt x="1055306" y="86115"/>
                </a:lnTo>
                <a:lnTo>
                  <a:pt x="1087361" y="48358"/>
                </a:lnTo>
                <a:lnTo>
                  <a:pt x="1119778" y="10795"/>
                </a:lnTo>
                <a:lnTo>
                  <a:pt x="112988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81331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371711" y="-1"/>
            <a:ext cx="7803524" cy="6858001"/>
            <a:chOff x="4391862" y="266333"/>
            <a:chExt cx="7803524" cy="6858001"/>
          </a:xfrm>
          <a:solidFill>
            <a:srgbClr val="00B0F0"/>
          </a:solidFill>
        </p:grpSpPr>
        <p:sp>
          <p:nvSpPr>
            <p:cNvPr id="6" name="object 6"/>
            <p:cNvSpPr/>
            <p:nvPr/>
          </p:nvSpPr>
          <p:spPr>
            <a:xfrm>
              <a:off x="4391862" y="342534"/>
              <a:ext cx="4533148" cy="6781800"/>
            </a:xfrm>
            <a:custGeom>
              <a:avLst/>
              <a:gdLst/>
              <a:ahLst/>
              <a:cxnLst/>
              <a:rect l="l" t="t" r="r" b="b"/>
              <a:pathLst>
                <a:path w="2419350" h="6858000">
                  <a:moveTo>
                    <a:pt x="1296748" y="6857996"/>
                  </a:moveTo>
                  <a:lnTo>
                    <a:pt x="1257803" y="6812751"/>
                  </a:lnTo>
                  <a:lnTo>
                    <a:pt x="1226936" y="6773791"/>
                  </a:lnTo>
                  <a:lnTo>
                    <a:pt x="1196345" y="6734621"/>
                  </a:lnTo>
                  <a:lnTo>
                    <a:pt x="1166033" y="6695245"/>
                  </a:lnTo>
                  <a:lnTo>
                    <a:pt x="1136006" y="6655666"/>
                  </a:lnTo>
                  <a:lnTo>
                    <a:pt x="1106268" y="6615887"/>
                  </a:lnTo>
                  <a:lnTo>
                    <a:pt x="1076822" y="6575910"/>
                  </a:lnTo>
                  <a:lnTo>
                    <a:pt x="1047674" y="6535741"/>
                  </a:lnTo>
                  <a:lnTo>
                    <a:pt x="1018827" y="6495380"/>
                  </a:lnTo>
                  <a:lnTo>
                    <a:pt x="990286" y="6454833"/>
                  </a:lnTo>
                  <a:lnTo>
                    <a:pt x="962056" y="6414101"/>
                  </a:lnTo>
                  <a:lnTo>
                    <a:pt x="934141" y="6373188"/>
                  </a:lnTo>
                  <a:lnTo>
                    <a:pt x="906544" y="6332098"/>
                  </a:lnTo>
                  <a:lnTo>
                    <a:pt x="879272" y="6290833"/>
                  </a:lnTo>
                  <a:lnTo>
                    <a:pt x="852327" y="6249396"/>
                  </a:lnTo>
                  <a:lnTo>
                    <a:pt x="825714" y="6207792"/>
                  </a:lnTo>
                  <a:lnTo>
                    <a:pt x="799438" y="6166022"/>
                  </a:lnTo>
                  <a:lnTo>
                    <a:pt x="773503" y="6124091"/>
                  </a:lnTo>
                  <a:lnTo>
                    <a:pt x="747914" y="6082001"/>
                  </a:lnTo>
                  <a:lnTo>
                    <a:pt x="722674" y="6039756"/>
                  </a:lnTo>
                  <a:lnTo>
                    <a:pt x="697788" y="5997358"/>
                  </a:lnTo>
                  <a:lnTo>
                    <a:pt x="673260" y="5954812"/>
                  </a:lnTo>
                  <a:lnTo>
                    <a:pt x="649096" y="5912119"/>
                  </a:lnTo>
                  <a:lnTo>
                    <a:pt x="625299" y="5869284"/>
                  </a:lnTo>
                  <a:lnTo>
                    <a:pt x="601873" y="5826309"/>
                  </a:lnTo>
                  <a:lnTo>
                    <a:pt x="578823" y="5783199"/>
                  </a:lnTo>
                  <a:lnTo>
                    <a:pt x="556153" y="5739955"/>
                  </a:lnTo>
                  <a:lnTo>
                    <a:pt x="533869" y="5696581"/>
                  </a:lnTo>
                  <a:lnTo>
                    <a:pt x="511973" y="5653080"/>
                  </a:lnTo>
                  <a:lnTo>
                    <a:pt x="490470" y="5609456"/>
                  </a:lnTo>
                  <a:lnTo>
                    <a:pt x="469366" y="5565711"/>
                  </a:lnTo>
                  <a:lnTo>
                    <a:pt x="448663" y="5521850"/>
                  </a:lnTo>
                  <a:lnTo>
                    <a:pt x="428367" y="5477874"/>
                  </a:lnTo>
                  <a:lnTo>
                    <a:pt x="408482" y="5433788"/>
                  </a:lnTo>
                  <a:lnTo>
                    <a:pt x="389012" y="5389594"/>
                  </a:lnTo>
                  <a:lnTo>
                    <a:pt x="369962" y="5345295"/>
                  </a:lnTo>
                  <a:lnTo>
                    <a:pt x="351335" y="5300896"/>
                  </a:lnTo>
                  <a:lnTo>
                    <a:pt x="333137" y="5256398"/>
                  </a:lnTo>
                  <a:lnTo>
                    <a:pt x="315372" y="5211805"/>
                  </a:lnTo>
                  <a:lnTo>
                    <a:pt x="298044" y="5167121"/>
                  </a:lnTo>
                  <a:lnTo>
                    <a:pt x="281157" y="5122349"/>
                  </a:lnTo>
                  <a:lnTo>
                    <a:pt x="264716" y="5077491"/>
                  </a:lnTo>
                  <a:lnTo>
                    <a:pt x="248725" y="5032551"/>
                  </a:lnTo>
                  <a:lnTo>
                    <a:pt x="233189" y="4987532"/>
                  </a:lnTo>
                  <a:lnTo>
                    <a:pt x="218112" y="4942437"/>
                  </a:lnTo>
                  <a:lnTo>
                    <a:pt x="203498" y="4897270"/>
                  </a:lnTo>
                  <a:lnTo>
                    <a:pt x="189351" y="4852034"/>
                  </a:lnTo>
                  <a:lnTo>
                    <a:pt x="175677" y="4806731"/>
                  </a:lnTo>
                  <a:lnTo>
                    <a:pt x="162479" y="4761366"/>
                  </a:lnTo>
                  <a:lnTo>
                    <a:pt x="149762" y="4715940"/>
                  </a:lnTo>
                  <a:lnTo>
                    <a:pt x="137530" y="4670459"/>
                  </a:lnTo>
                  <a:lnTo>
                    <a:pt x="125787" y="4624923"/>
                  </a:lnTo>
                  <a:lnTo>
                    <a:pt x="114538" y="4579338"/>
                  </a:lnTo>
                  <a:lnTo>
                    <a:pt x="103788" y="4533705"/>
                  </a:lnTo>
                  <a:lnTo>
                    <a:pt x="93540" y="4488029"/>
                  </a:lnTo>
                  <a:lnTo>
                    <a:pt x="83799" y="4442312"/>
                  </a:lnTo>
                  <a:lnTo>
                    <a:pt x="74569" y="4396558"/>
                  </a:lnTo>
                  <a:lnTo>
                    <a:pt x="65855" y="4350769"/>
                  </a:lnTo>
                  <a:lnTo>
                    <a:pt x="57661" y="4304949"/>
                  </a:lnTo>
                  <a:lnTo>
                    <a:pt x="49992" y="4259102"/>
                  </a:lnTo>
                  <a:lnTo>
                    <a:pt x="42851" y="4213229"/>
                  </a:lnTo>
                  <a:lnTo>
                    <a:pt x="36244" y="4167336"/>
                  </a:lnTo>
                  <a:lnTo>
                    <a:pt x="30174" y="4121423"/>
                  </a:lnTo>
                  <a:lnTo>
                    <a:pt x="24646" y="4075496"/>
                  </a:lnTo>
                  <a:lnTo>
                    <a:pt x="19664" y="4029557"/>
                  </a:lnTo>
                  <a:lnTo>
                    <a:pt x="15233" y="3983609"/>
                  </a:lnTo>
                  <a:lnTo>
                    <a:pt x="11357" y="3937656"/>
                  </a:lnTo>
                  <a:lnTo>
                    <a:pt x="8040" y="3891700"/>
                  </a:lnTo>
                  <a:lnTo>
                    <a:pt x="5287" y="3845745"/>
                  </a:lnTo>
                  <a:lnTo>
                    <a:pt x="3102" y="3799793"/>
                  </a:lnTo>
                  <a:lnTo>
                    <a:pt x="1490" y="3753850"/>
                  </a:lnTo>
                  <a:lnTo>
                    <a:pt x="454" y="3707916"/>
                  </a:lnTo>
                  <a:lnTo>
                    <a:pt x="0" y="3661996"/>
                  </a:lnTo>
                  <a:lnTo>
                    <a:pt x="131" y="3616093"/>
                  </a:lnTo>
                  <a:lnTo>
                    <a:pt x="852" y="3570210"/>
                  </a:lnTo>
                  <a:lnTo>
                    <a:pt x="2167" y="3524350"/>
                  </a:lnTo>
                  <a:lnTo>
                    <a:pt x="4081" y="3478516"/>
                  </a:lnTo>
                  <a:lnTo>
                    <a:pt x="6598" y="3432712"/>
                  </a:lnTo>
                  <a:lnTo>
                    <a:pt x="9723" y="3386940"/>
                  </a:lnTo>
                  <a:lnTo>
                    <a:pt x="13459" y="3341204"/>
                  </a:lnTo>
                  <a:lnTo>
                    <a:pt x="17812" y="3295508"/>
                  </a:lnTo>
                  <a:lnTo>
                    <a:pt x="22785" y="3249853"/>
                  </a:lnTo>
                  <a:lnTo>
                    <a:pt x="28383" y="3204244"/>
                  </a:lnTo>
                  <a:lnTo>
                    <a:pt x="34610" y="3158684"/>
                  </a:lnTo>
                  <a:lnTo>
                    <a:pt x="41471" y="3113176"/>
                  </a:lnTo>
                  <a:lnTo>
                    <a:pt x="48969" y="3067722"/>
                  </a:lnTo>
                  <a:lnTo>
                    <a:pt x="57111" y="3022327"/>
                  </a:lnTo>
                  <a:lnTo>
                    <a:pt x="65898" y="2976993"/>
                  </a:lnTo>
                  <a:lnTo>
                    <a:pt x="75337" y="2931724"/>
                  </a:lnTo>
                  <a:lnTo>
                    <a:pt x="85432" y="2886523"/>
                  </a:lnTo>
                  <a:lnTo>
                    <a:pt x="96186" y="2841392"/>
                  </a:lnTo>
                  <a:lnTo>
                    <a:pt x="107604" y="2796336"/>
                  </a:lnTo>
                  <a:lnTo>
                    <a:pt x="119691" y="2751357"/>
                  </a:lnTo>
                  <a:lnTo>
                    <a:pt x="132451" y="2706458"/>
                  </a:lnTo>
                  <a:lnTo>
                    <a:pt x="145888" y="2661643"/>
                  </a:lnTo>
                  <a:lnTo>
                    <a:pt x="160007" y="2616916"/>
                  </a:lnTo>
                  <a:lnTo>
                    <a:pt x="174812" y="2572278"/>
                  </a:lnTo>
                  <a:lnTo>
                    <a:pt x="190307" y="2527733"/>
                  </a:lnTo>
                  <a:lnTo>
                    <a:pt x="206497" y="2483285"/>
                  </a:lnTo>
                  <a:lnTo>
                    <a:pt x="223387" y="2438937"/>
                  </a:lnTo>
                  <a:lnTo>
                    <a:pt x="240979" y="2394691"/>
                  </a:lnTo>
                  <a:lnTo>
                    <a:pt x="259280" y="2350552"/>
                  </a:lnTo>
                  <a:lnTo>
                    <a:pt x="278293" y="2306521"/>
                  </a:lnTo>
                  <a:lnTo>
                    <a:pt x="298022" y="2262604"/>
                  </a:lnTo>
                  <a:lnTo>
                    <a:pt x="318473" y="2218801"/>
                  </a:lnTo>
                  <a:lnTo>
                    <a:pt x="339648" y="2175118"/>
                  </a:lnTo>
                  <a:lnTo>
                    <a:pt x="361554" y="2131556"/>
                  </a:lnTo>
                  <a:lnTo>
                    <a:pt x="384193" y="2088120"/>
                  </a:lnTo>
                  <a:lnTo>
                    <a:pt x="407571" y="2044812"/>
                  </a:lnTo>
                  <a:lnTo>
                    <a:pt x="431692" y="2001635"/>
                  </a:lnTo>
                  <a:lnTo>
                    <a:pt x="456560" y="1958594"/>
                  </a:lnTo>
                  <a:lnTo>
                    <a:pt x="482477" y="1915063"/>
                  </a:lnTo>
                  <a:lnTo>
                    <a:pt x="508804" y="1871805"/>
                  </a:lnTo>
                  <a:lnTo>
                    <a:pt x="535539" y="1828823"/>
                  </a:lnTo>
                  <a:lnTo>
                    <a:pt x="562677" y="1786116"/>
                  </a:lnTo>
                  <a:lnTo>
                    <a:pt x="590216" y="1743688"/>
                  </a:lnTo>
                  <a:lnTo>
                    <a:pt x="618151" y="1701538"/>
                  </a:lnTo>
                  <a:lnTo>
                    <a:pt x="646479" y="1659669"/>
                  </a:lnTo>
                  <a:lnTo>
                    <a:pt x="675196" y="1618083"/>
                  </a:lnTo>
                  <a:lnTo>
                    <a:pt x="704300" y="1576780"/>
                  </a:lnTo>
                  <a:lnTo>
                    <a:pt x="733786" y="1535762"/>
                  </a:lnTo>
                  <a:lnTo>
                    <a:pt x="763650" y="1495031"/>
                  </a:lnTo>
                  <a:lnTo>
                    <a:pt x="793891" y="1454588"/>
                  </a:lnTo>
                  <a:lnTo>
                    <a:pt x="824503" y="1414435"/>
                  </a:lnTo>
                  <a:lnTo>
                    <a:pt x="855483" y="1374573"/>
                  </a:lnTo>
                  <a:lnTo>
                    <a:pt x="886828" y="1335003"/>
                  </a:lnTo>
                  <a:lnTo>
                    <a:pt x="918535" y="1295728"/>
                  </a:lnTo>
                  <a:lnTo>
                    <a:pt x="950599" y="1256748"/>
                  </a:lnTo>
                  <a:lnTo>
                    <a:pt x="983017" y="1218066"/>
                  </a:lnTo>
                  <a:lnTo>
                    <a:pt x="1015786" y="1179682"/>
                  </a:lnTo>
                  <a:lnTo>
                    <a:pt x="1048902" y="1141598"/>
                  </a:lnTo>
                  <a:lnTo>
                    <a:pt x="1082362" y="1103816"/>
                  </a:lnTo>
                  <a:lnTo>
                    <a:pt x="1116162" y="1066336"/>
                  </a:lnTo>
                  <a:lnTo>
                    <a:pt x="1150299" y="1029162"/>
                  </a:lnTo>
                  <a:lnTo>
                    <a:pt x="1184768" y="992293"/>
                  </a:lnTo>
                  <a:lnTo>
                    <a:pt x="1219568" y="955732"/>
                  </a:lnTo>
                  <a:lnTo>
                    <a:pt x="1254693" y="919480"/>
                  </a:lnTo>
                  <a:lnTo>
                    <a:pt x="1290140" y="883538"/>
                  </a:lnTo>
                  <a:lnTo>
                    <a:pt x="1325907" y="847909"/>
                  </a:lnTo>
                  <a:lnTo>
                    <a:pt x="1361989" y="812593"/>
                  </a:lnTo>
                  <a:lnTo>
                    <a:pt x="1398382" y="777592"/>
                  </a:lnTo>
                  <a:lnTo>
                    <a:pt x="1435085" y="742907"/>
                  </a:lnTo>
                  <a:lnTo>
                    <a:pt x="1472092" y="708541"/>
                  </a:lnTo>
                  <a:lnTo>
                    <a:pt x="1509400" y="674494"/>
                  </a:lnTo>
                  <a:lnTo>
                    <a:pt x="1547006" y="640768"/>
                  </a:lnTo>
                  <a:lnTo>
                    <a:pt x="1584906" y="607364"/>
                  </a:lnTo>
                  <a:lnTo>
                    <a:pt x="1623097" y="574284"/>
                  </a:lnTo>
                  <a:lnTo>
                    <a:pt x="1661575" y="541530"/>
                  </a:lnTo>
                  <a:lnTo>
                    <a:pt x="1700337" y="509102"/>
                  </a:lnTo>
                  <a:lnTo>
                    <a:pt x="1739379" y="477003"/>
                  </a:lnTo>
                  <a:lnTo>
                    <a:pt x="1778698" y="445234"/>
                  </a:lnTo>
                  <a:lnTo>
                    <a:pt x="1818289" y="413796"/>
                  </a:lnTo>
                  <a:lnTo>
                    <a:pt x="1858151" y="382692"/>
                  </a:lnTo>
                  <a:lnTo>
                    <a:pt x="1898278" y="351921"/>
                  </a:lnTo>
                  <a:lnTo>
                    <a:pt x="1938668" y="321487"/>
                  </a:lnTo>
                  <a:lnTo>
                    <a:pt x="1979316" y="291389"/>
                  </a:lnTo>
                  <a:lnTo>
                    <a:pt x="2020220" y="261631"/>
                  </a:lnTo>
                  <a:lnTo>
                    <a:pt x="2061376" y="232213"/>
                  </a:lnTo>
                  <a:lnTo>
                    <a:pt x="2102781" y="203136"/>
                  </a:lnTo>
                  <a:lnTo>
                    <a:pt x="2144430" y="174403"/>
                  </a:lnTo>
                  <a:lnTo>
                    <a:pt x="2186321" y="146015"/>
                  </a:lnTo>
                  <a:lnTo>
                    <a:pt x="2228449" y="117973"/>
                  </a:lnTo>
                  <a:lnTo>
                    <a:pt x="2270812" y="90279"/>
                  </a:lnTo>
                  <a:lnTo>
                    <a:pt x="2313405" y="62935"/>
                  </a:lnTo>
                  <a:lnTo>
                    <a:pt x="2356226" y="35941"/>
                  </a:lnTo>
                  <a:lnTo>
                    <a:pt x="2418770" y="0"/>
                  </a:lnTo>
                </a:path>
              </a:pathLst>
            </a:custGeom>
            <a:solidFill>
              <a:srgbClr val="FBCCCA"/>
            </a:solidFill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8023" y="266333"/>
              <a:ext cx="5193928" cy="6847901"/>
            </a:xfrm>
            <a:custGeom>
              <a:avLst/>
              <a:gdLst/>
              <a:ahLst/>
              <a:cxnLst/>
              <a:rect l="l" t="t" r="r" b="b"/>
              <a:pathLst>
                <a:path w="2132329" h="6858000">
                  <a:moveTo>
                    <a:pt x="1127030" y="6857995"/>
                  </a:moveTo>
                  <a:lnTo>
                    <a:pt x="1004972" y="6684479"/>
                  </a:lnTo>
                  <a:lnTo>
                    <a:pt x="977728" y="6643914"/>
                  </a:lnTo>
                  <a:lnTo>
                    <a:pt x="950778" y="6603193"/>
                  </a:lnTo>
                  <a:lnTo>
                    <a:pt x="924124" y="6562319"/>
                  </a:lnTo>
                  <a:lnTo>
                    <a:pt x="897771" y="6521293"/>
                  </a:lnTo>
                  <a:lnTo>
                    <a:pt x="871723" y="6480119"/>
                  </a:lnTo>
                  <a:lnTo>
                    <a:pt x="845982" y="6438798"/>
                  </a:lnTo>
                  <a:lnTo>
                    <a:pt x="820552" y="6397333"/>
                  </a:lnTo>
                  <a:lnTo>
                    <a:pt x="795437" y="6355726"/>
                  </a:lnTo>
                  <a:lnTo>
                    <a:pt x="770641" y="6313980"/>
                  </a:lnTo>
                  <a:lnTo>
                    <a:pt x="746167" y="6272096"/>
                  </a:lnTo>
                  <a:lnTo>
                    <a:pt x="722019" y="6230077"/>
                  </a:lnTo>
                  <a:lnTo>
                    <a:pt x="698199" y="6187925"/>
                  </a:lnTo>
                  <a:lnTo>
                    <a:pt x="674713" y="6145642"/>
                  </a:lnTo>
                  <a:lnTo>
                    <a:pt x="651563" y="6103231"/>
                  </a:lnTo>
                  <a:lnTo>
                    <a:pt x="628753" y="6060695"/>
                  </a:lnTo>
                  <a:lnTo>
                    <a:pt x="606287" y="6018034"/>
                  </a:lnTo>
                  <a:lnTo>
                    <a:pt x="584167" y="5975252"/>
                  </a:lnTo>
                  <a:lnTo>
                    <a:pt x="562399" y="5932351"/>
                  </a:lnTo>
                  <a:lnTo>
                    <a:pt x="540984" y="5889333"/>
                  </a:lnTo>
                  <a:lnTo>
                    <a:pt x="519928" y="5846200"/>
                  </a:lnTo>
                  <a:lnTo>
                    <a:pt x="499233" y="5802955"/>
                  </a:lnTo>
                  <a:lnTo>
                    <a:pt x="478903" y="5759600"/>
                  </a:lnTo>
                  <a:lnTo>
                    <a:pt x="458942" y="5716137"/>
                  </a:lnTo>
                  <a:lnTo>
                    <a:pt x="439353" y="5672569"/>
                  </a:lnTo>
                  <a:lnTo>
                    <a:pt x="420140" y="5628898"/>
                  </a:lnTo>
                  <a:lnTo>
                    <a:pt x="401307" y="5585125"/>
                  </a:lnTo>
                  <a:lnTo>
                    <a:pt x="382856" y="5541254"/>
                  </a:lnTo>
                  <a:lnTo>
                    <a:pt x="364792" y="5497286"/>
                  </a:lnTo>
                  <a:lnTo>
                    <a:pt x="347118" y="5453225"/>
                  </a:lnTo>
                  <a:lnTo>
                    <a:pt x="329837" y="5409071"/>
                  </a:lnTo>
                  <a:lnTo>
                    <a:pt x="312954" y="5364828"/>
                  </a:lnTo>
                  <a:lnTo>
                    <a:pt x="296472" y="5320498"/>
                  </a:lnTo>
                  <a:lnTo>
                    <a:pt x="280395" y="5276082"/>
                  </a:lnTo>
                  <a:lnTo>
                    <a:pt x="264725" y="5231584"/>
                  </a:lnTo>
                  <a:lnTo>
                    <a:pt x="249467" y="5187005"/>
                  </a:lnTo>
                  <a:lnTo>
                    <a:pt x="234624" y="5142349"/>
                  </a:lnTo>
                  <a:lnTo>
                    <a:pt x="220201" y="5097616"/>
                  </a:lnTo>
                  <a:lnTo>
                    <a:pt x="206199" y="5052810"/>
                  </a:lnTo>
                  <a:lnTo>
                    <a:pt x="192624" y="5007932"/>
                  </a:lnTo>
                  <a:lnTo>
                    <a:pt x="179478" y="4962986"/>
                  </a:lnTo>
                  <a:lnTo>
                    <a:pt x="166765" y="4917972"/>
                  </a:lnTo>
                  <a:lnTo>
                    <a:pt x="154489" y="4872894"/>
                  </a:lnTo>
                  <a:lnTo>
                    <a:pt x="142653" y="4827754"/>
                  </a:lnTo>
                  <a:lnTo>
                    <a:pt x="131261" y="4782554"/>
                  </a:lnTo>
                  <a:lnTo>
                    <a:pt x="120316" y="4737297"/>
                  </a:lnTo>
                  <a:lnTo>
                    <a:pt x="109823" y="4691983"/>
                  </a:lnTo>
                  <a:lnTo>
                    <a:pt x="99784" y="4646617"/>
                  </a:lnTo>
                  <a:lnTo>
                    <a:pt x="90204" y="4601200"/>
                  </a:lnTo>
                  <a:lnTo>
                    <a:pt x="81085" y="4555735"/>
                  </a:lnTo>
                  <a:lnTo>
                    <a:pt x="72432" y="4510223"/>
                  </a:lnTo>
                  <a:lnTo>
                    <a:pt x="64247" y="4464667"/>
                  </a:lnTo>
                  <a:lnTo>
                    <a:pt x="56535" y="4419069"/>
                  </a:lnTo>
                  <a:lnTo>
                    <a:pt x="49300" y="4373432"/>
                  </a:lnTo>
                  <a:lnTo>
                    <a:pt x="42544" y="4327758"/>
                  </a:lnTo>
                  <a:lnTo>
                    <a:pt x="36271" y="4282049"/>
                  </a:lnTo>
                  <a:lnTo>
                    <a:pt x="30485" y="4236307"/>
                  </a:lnTo>
                  <a:lnTo>
                    <a:pt x="25190" y="4190535"/>
                  </a:lnTo>
                  <a:lnTo>
                    <a:pt x="20388" y="4144735"/>
                  </a:lnTo>
                  <a:lnTo>
                    <a:pt x="16085" y="4098909"/>
                  </a:lnTo>
                  <a:lnTo>
                    <a:pt x="12282" y="4053060"/>
                  </a:lnTo>
                  <a:lnTo>
                    <a:pt x="8984" y="4007189"/>
                  </a:lnTo>
                  <a:lnTo>
                    <a:pt x="6195" y="3961300"/>
                  </a:lnTo>
                  <a:lnTo>
                    <a:pt x="3918" y="3915393"/>
                  </a:lnTo>
                  <a:lnTo>
                    <a:pt x="2156" y="3869473"/>
                  </a:lnTo>
                  <a:lnTo>
                    <a:pt x="913" y="3823540"/>
                  </a:lnTo>
                  <a:lnTo>
                    <a:pt x="193" y="3777598"/>
                  </a:lnTo>
                  <a:lnTo>
                    <a:pt x="0" y="3731648"/>
                  </a:lnTo>
                  <a:lnTo>
                    <a:pt x="336" y="3685692"/>
                  </a:lnTo>
                  <a:lnTo>
                    <a:pt x="1205" y="3639734"/>
                  </a:lnTo>
                  <a:lnTo>
                    <a:pt x="2612" y="3593775"/>
                  </a:lnTo>
                  <a:lnTo>
                    <a:pt x="4559" y="3547817"/>
                  </a:lnTo>
                  <a:lnTo>
                    <a:pt x="7051" y="3501864"/>
                  </a:lnTo>
                  <a:lnTo>
                    <a:pt x="10090" y="3455916"/>
                  </a:lnTo>
                  <a:lnTo>
                    <a:pt x="13681" y="3409977"/>
                  </a:lnTo>
                  <a:lnTo>
                    <a:pt x="17826" y="3364049"/>
                  </a:lnTo>
                  <a:lnTo>
                    <a:pt x="22530" y="3318133"/>
                  </a:lnTo>
                  <a:lnTo>
                    <a:pt x="27797" y="3272233"/>
                  </a:lnTo>
                  <a:lnTo>
                    <a:pt x="33629" y="3226350"/>
                  </a:lnTo>
                  <a:lnTo>
                    <a:pt x="40030" y="3180487"/>
                  </a:lnTo>
                  <a:lnTo>
                    <a:pt x="47004" y="3134646"/>
                  </a:lnTo>
                  <a:lnTo>
                    <a:pt x="54554" y="3088830"/>
                  </a:lnTo>
                  <a:lnTo>
                    <a:pt x="62685" y="3043040"/>
                  </a:lnTo>
                  <a:lnTo>
                    <a:pt x="71399" y="2997279"/>
                  </a:lnTo>
                  <a:lnTo>
                    <a:pt x="80701" y="2951549"/>
                  </a:lnTo>
                  <a:lnTo>
                    <a:pt x="90593" y="2905852"/>
                  </a:lnTo>
                  <a:lnTo>
                    <a:pt x="101079" y="2860192"/>
                  </a:lnTo>
                  <a:lnTo>
                    <a:pt x="112164" y="2814569"/>
                  </a:lnTo>
                  <a:lnTo>
                    <a:pt x="123850" y="2768987"/>
                  </a:lnTo>
                  <a:lnTo>
                    <a:pt x="136141" y="2723447"/>
                  </a:lnTo>
                  <a:lnTo>
                    <a:pt x="149041" y="2677952"/>
                  </a:lnTo>
                  <a:lnTo>
                    <a:pt x="162553" y="2632504"/>
                  </a:lnTo>
                  <a:lnTo>
                    <a:pt x="176681" y="2587105"/>
                  </a:lnTo>
                  <a:lnTo>
                    <a:pt x="191428" y="2541759"/>
                  </a:lnTo>
                  <a:lnTo>
                    <a:pt x="206798" y="2496466"/>
                  </a:lnTo>
                  <a:lnTo>
                    <a:pt x="222795" y="2451229"/>
                  </a:lnTo>
                  <a:lnTo>
                    <a:pt x="239423" y="2406051"/>
                  </a:lnTo>
                  <a:lnTo>
                    <a:pt x="256684" y="2360934"/>
                  </a:lnTo>
                  <a:lnTo>
                    <a:pt x="274582" y="2315879"/>
                  </a:lnTo>
                  <a:lnTo>
                    <a:pt x="293121" y="2270891"/>
                  </a:lnTo>
                  <a:lnTo>
                    <a:pt x="312305" y="2225969"/>
                  </a:lnTo>
                  <a:lnTo>
                    <a:pt x="332137" y="2181118"/>
                  </a:lnTo>
                  <a:lnTo>
                    <a:pt x="352620" y="2136339"/>
                  </a:lnTo>
                  <a:lnTo>
                    <a:pt x="373759" y="2091634"/>
                  </a:lnTo>
                  <a:lnTo>
                    <a:pt x="395557" y="2047006"/>
                  </a:lnTo>
                  <a:lnTo>
                    <a:pt x="418017" y="2002457"/>
                  </a:lnTo>
                  <a:lnTo>
                    <a:pt x="441143" y="1957989"/>
                  </a:lnTo>
                  <a:lnTo>
                    <a:pt x="464939" y="1913605"/>
                  </a:lnTo>
                  <a:lnTo>
                    <a:pt x="489408" y="1869307"/>
                  </a:lnTo>
                  <a:lnTo>
                    <a:pt x="514553" y="1825097"/>
                  </a:lnTo>
                  <a:lnTo>
                    <a:pt x="540380" y="1780977"/>
                  </a:lnTo>
                  <a:lnTo>
                    <a:pt x="566889" y="1736950"/>
                  </a:lnTo>
                  <a:lnTo>
                    <a:pt x="594087" y="1693018"/>
                  </a:lnTo>
                  <a:lnTo>
                    <a:pt x="621976" y="1649183"/>
                  </a:lnTo>
                  <a:lnTo>
                    <a:pt x="650559" y="1605448"/>
                  </a:lnTo>
                  <a:lnTo>
                    <a:pt x="679840" y="1561814"/>
                  </a:lnTo>
                  <a:lnTo>
                    <a:pt x="709824" y="1518285"/>
                  </a:lnTo>
                  <a:lnTo>
                    <a:pt x="738765" y="1477038"/>
                  </a:lnTo>
                  <a:lnTo>
                    <a:pt x="768025" y="1435967"/>
                  </a:lnTo>
                  <a:lnTo>
                    <a:pt x="797600" y="1395074"/>
                  </a:lnTo>
                  <a:lnTo>
                    <a:pt x="827489" y="1354361"/>
                  </a:lnTo>
                  <a:lnTo>
                    <a:pt x="857688" y="1313830"/>
                  </a:lnTo>
                  <a:lnTo>
                    <a:pt x="888197" y="1273483"/>
                  </a:lnTo>
                  <a:lnTo>
                    <a:pt x="919011" y="1233324"/>
                  </a:lnTo>
                  <a:lnTo>
                    <a:pt x="950129" y="1193354"/>
                  </a:lnTo>
                  <a:lnTo>
                    <a:pt x="981549" y="1153576"/>
                  </a:lnTo>
                  <a:lnTo>
                    <a:pt x="1013269" y="1113991"/>
                  </a:lnTo>
                  <a:lnTo>
                    <a:pt x="1045285" y="1074603"/>
                  </a:lnTo>
                  <a:lnTo>
                    <a:pt x="1077595" y="1035414"/>
                  </a:lnTo>
                  <a:lnTo>
                    <a:pt x="1110198" y="996426"/>
                  </a:lnTo>
                  <a:lnTo>
                    <a:pt x="1143091" y="957641"/>
                  </a:lnTo>
                  <a:lnTo>
                    <a:pt x="1176271" y="919063"/>
                  </a:lnTo>
                  <a:lnTo>
                    <a:pt x="1209736" y="880692"/>
                  </a:lnTo>
                  <a:lnTo>
                    <a:pt x="1243485" y="842531"/>
                  </a:lnTo>
                  <a:lnTo>
                    <a:pt x="1277513" y="804584"/>
                  </a:lnTo>
                  <a:lnTo>
                    <a:pt x="1311820" y="766852"/>
                  </a:lnTo>
                  <a:lnTo>
                    <a:pt x="1346402" y="729337"/>
                  </a:lnTo>
                  <a:lnTo>
                    <a:pt x="1381258" y="692042"/>
                  </a:lnTo>
                  <a:lnTo>
                    <a:pt x="1416386" y="654969"/>
                  </a:lnTo>
                  <a:lnTo>
                    <a:pt x="1451781" y="618121"/>
                  </a:lnTo>
                  <a:lnTo>
                    <a:pt x="1487444" y="581499"/>
                  </a:lnTo>
                  <a:lnTo>
                    <a:pt x="1523370" y="545107"/>
                  </a:lnTo>
                  <a:lnTo>
                    <a:pt x="1559558" y="508947"/>
                  </a:lnTo>
                  <a:lnTo>
                    <a:pt x="1596005" y="473020"/>
                  </a:lnTo>
                  <a:lnTo>
                    <a:pt x="1632709" y="437330"/>
                  </a:lnTo>
                  <a:lnTo>
                    <a:pt x="1669668" y="401878"/>
                  </a:lnTo>
                  <a:lnTo>
                    <a:pt x="1706880" y="366667"/>
                  </a:lnTo>
                  <a:lnTo>
                    <a:pt x="1744341" y="331700"/>
                  </a:lnTo>
                  <a:lnTo>
                    <a:pt x="1782050" y="296978"/>
                  </a:lnTo>
                  <a:lnTo>
                    <a:pt x="1820004" y="262504"/>
                  </a:lnTo>
                  <a:lnTo>
                    <a:pt x="1858201" y="228280"/>
                  </a:lnTo>
                  <a:lnTo>
                    <a:pt x="1896639" y="194309"/>
                  </a:lnTo>
                  <a:lnTo>
                    <a:pt x="2131711" y="0"/>
                  </a:lnTo>
                </a:path>
              </a:pathLst>
            </a:custGeom>
            <a:solidFill>
              <a:srgbClr val="0070C0"/>
            </a:solidFill>
            <a:ln w="9143">
              <a:solidFill>
                <a:srgbClr val="007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92551" y="328497"/>
              <a:ext cx="4402835" cy="6733674"/>
            </a:xfrm>
            <a:custGeom>
              <a:avLst/>
              <a:gdLst/>
              <a:ahLst/>
              <a:cxnLst/>
              <a:rect l="l" t="t" r="r" b="b"/>
              <a:pathLst>
                <a:path w="5240020" h="6858000">
                  <a:moveTo>
                    <a:pt x="5239510" y="0"/>
                  </a:moveTo>
                  <a:lnTo>
                    <a:pt x="2829431" y="0"/>
                  </a:lnTo>
                  <a:lnTo>
                    <a:pt x="2559429" y="124332"/>
                  </a:lnTo>
                  <a:lnTo>
                    <a:pt x="2514566" y="146893"/>
                  </a:lnTo>
                  <a:lnTo>
                    <a:pt x="2469908" y="169860"/>
                  </a:lnTo>
                  <a:lnTo>
                    <a:pt x="2425461" y="193232"/>
                  </a:lnTo>
                  <a:lnTo>
                    <a:pt x="2381228" y="217008"/>
                  </a:lnTo>
                  <a:lnTo>
                    <a:pt x="2337214" y="241184"/>
                  </a:lnTo>
                  <a:lnTo>
                    <a:pt x="2293424" y="265761"/>
                  </a:lnTo>
                  <a:lnTo>
                    <a:pt x="2249860" y="290735"/>
                  </a:lnTo>
                  <a:lnTo>
                    <a:pt x="2206529" y="316104"/>
                  </a:lnTo>
                  <a:lnTo>
                    <a:pt x="2163434" y="341868"/>
                  </a:lnTo>
                  <a:lnTo>
                    <a:pt x="2120579" y="368024"/>
                  </a:lnTo>
                  <a:lnTo>
                    <a:pt x="2077969" y="394570"/>
                  </a:lnTo>
                  <a:lnTo>
                    <a:pt x="2035609" y="421505"/>
                  </a:lnTo>
                  <a:lnTo>
                    <a:pt x="1993502" y="448826"/>
                  </a:lnTo>
                  <a:lnTo>
                    <a:pt x="1951653" y="476533"/>
                  </a:lnTo>
                  <a:lnTo>
                    <a:pt x="1910066" y="504622"/>
                  </a:lnTo>
                  <a:lnTo>
                    <a:pt x="1868746" y="533092"/>
                  </a:lnTo>
                  <a:lnTo>
                    <a:pt x="1827697" y="561942"/>
                  </a:lnTo>
                  <a:lnTo>
                    <a:pt x="1786924" y="591169"/>
                  </a:lnTo>
                  <a:lnTo>
                    <a:pt x="1746430" y="620772"/>
                  </a:lnTo>
                  <a:lnTo>
                    <a:pt x="1706220" y="650748"/>
                  </a:lnTo>
                  <a:lnTo>
                    <a:pt x="1666299" y="681097"/>
                  </a:lnTo>
                  <a:lnTo>
                    <a:pt x="1626670" y="711815"/>
                  </a:lnTo>
                  <a:lnTo>
                    <a:pt x="1587339" y="742902"/>
                  </a:lnTo>
                  <a:lnTo>
                    <a:pt x="1548309" y="774355"/>
                  </a:lnTo>
                  <a:lnTo>
                    <a:pt x="1509585" y="806173"/>
                  </a:lnTo>
                  <a:lnTo>
                    <a:pt x="1471171" y="838354"/>
                  </a:lnTo>
                  <a:lnTo>
                    <a:pt x="1433072" y="870896"/>
                  </a:lnTo>
                  <a:lnTo>
                    <a:pt x="1395292" y="903797"/>
                  </a:lnTo>
                  <a:lnTo>
                    <a:pt x="1357834" y="937055"/>
                  </a:lnTo>
                  <a:lnTo>
                    <a:pt x="1320705" y="970668"/>
                  </a:lnTo>
                  <a:lnTo>
                    <a:pt x="1283907" y="1004635"/>
                  </a:lnTo>
                  <a:lnTo>
                    <a:pt x="1247446" y="1038954"/>
                  </a:lnTo>
                  <a:lnTo>
                    <a:pt x="1211325" y="1073623"/>
                  </a:lnTo>
                  <a:lnTo>
                    <a:pt x="1175550" y="1108640"/>
                  </a:lnTo>
                  <a:lnTo>
                    <a:pt x="1140123" y="1144003"/>
                  </a:lnTo>
                  <a:lnTo>
                    <a:pt x="1105051" y="1179710"/>
                  </a:lnTo>
                  <a:lnTo>
                    <a:pt x="1070336" y="1215760"/>
                  </a:lnTo>
                  <a:lnTo>
                    <a:pt x="1035984" y="1252151"/>
                  </a:lnTo>
                  <a:lnTo>
                    <a:pt x="1001999" y="1288881"/>
                  </a:lnTo>
                  <a:lnTo>
                    <a:pt x="968385" y="1325948"/>
                  </a:lnTo>
                  <a:lnTo>
                    <a:pt x="935146" y="1363350"/>
                  </a:lnTo>
                  <a:lnTo>
                    <a:pt x="902287" y="1401085"/>
                  </a:lnTo>
                  <a:lnTo>
                    <a:pt x="869812" y="1439152"/>
                  </a:lnTo>
                  <a:lnTo>
                    <a:pt x="837726" y="1477549"/>
                  </a:lnTo>
                  <a:lnTo>
                    <a:pt x="806033" y="1516273"/>
                  </a:lnTo>
                  <a:lnTo>
                    <a:pt x="774737" y="1555324"/>
                  </a:lnTo>
                  <a:lnTo>
                    <a:pt x="743842" y="1594699"/>
                  </a:lnTo>
                  <a:lnTo>
                    <a:pt x="713354" y="1634396"/>
                  </a:lnTo>
                  <a:lnTo>
                    <a:pt x="683276" y="1674414"/>
                  </a:lnTo>
                  <a:lnTo>
                    <a:pt x="653612" y="1714750"/>
                  </a:lnTo>
                  <a:lnTo>
                    <a:pt x="624367" y="1755403"/>
                  </a:lnTo>
                  <a:lnTo>
                    <a:pt x="595546" y="1796372"/>
                  </a:lnTo>
                  <a:lnTo>
                    <a:pt x="567153" y="1837653"/>
                  </a:lnTo>
                  <a:lnTo>
                    <a:pt x="539191" y="1879246"/>
                  </a:lnTo>
                  <a:lnTo>
                    <a:pt x="511666" y="1921149"/>
                  </a:lnTo>
                  <a:lnTo>
                    <a:pt x="484582" y="1963359"/>
                  </a:lnTo>
                  <a:lnTo>
                    <a:pt x="457942" y="2005874"/>
                  </a:lnTo>
                  <a:lnTo>
                    <a:pt x="431753" y="2048694"/>
                  </a:lnTo>
                  <a:lnTo>
                    <a:pt x="406017" y="2091816"/>
                  </a:lnTo>
                  <a:lnTo>
                    <a:pt x="381509" y="2134277"/>
                  </a:lnTo>
                  <a:lnTo>
                    <a:pt x="357819" y="2176884"/>
                  </a:lnTo>
                  <a:lnTo>
                    <a:pt x="334942" y="2219635"/>
                  </a:lnTo>
                  <a:lnTo>
                    <a:pt x="312873" y="2262524"/>
                  </a:lnTo>
                  <a:lnTo>
                    <a:pt x="291607" y="2305550"/>
                  </a:lnTo>
                  <a:lnTo>
                    <a:pt x="271137" y="2348707"/>
                  </a:lnTo>
                  <a:lnTo>
                    <a:pt x="251459" y="2391992"/>
                  </a:lnTo>
                  <a:lnTo>
                    <a:pt x="232567" y="2435400"/>
                  </a:lnTo>
                  <a:lnTo>
                    <a:pt x="214456" y="2478929"/>
                  </a:lnTo>
                  <a:lnTo>
                    <a:pt x="197122" y="2522573"/>
                  </a:lnTo>
                  <a:lnTo>
                    <a:pt x="180557" y="2566330"/>
                  </a:lnTo>
                  <a:lnTo>
                    <a:pt x="164758" y="2610195"/>
                  </a:lnTo>
                  <a:lnTo>
                    <a:pt x="149719" y="2654165"/>
                  </a:lnTo>
                  <a:lnTo>
                    <a:pt x="135434" y="2698235"/>
                  </a:lnTo>
                  <a:lnTo>
                    <a:pt x="121898" y="2742402"/>
                  </a:lnTo>
                  <a:lnTo>
                    <a:pt x="109106" y="2786662"/>
                  </a:lnTo>
                  <a:lnTo>
                    <a:pt x="97053" y="2831011"/>
                  </a:lnTo>
                  <a:lnTo>
                    <a:pt x="85733" y="2875445"/>
                  </a:lnTo>
                  <a:lnTo>
                    <a:pt x="75141" y="2919960"/>
                  </a:lnTo>
                  <a:lnTo>
                    <a:pt x="65271" y="2964552"/>
                  </a:lnTo>
                  <a:lnTo>
                    <a:pt x="56119" y="3009218"/>
                  </a:lnTo>
                  <a:lnTo>
                    <a:pt x="47679" y="3053953"/>
                  </a:lnTo>
                  <a:lnTo>
                    <a:pt x="39945" y="3098755"/>
                  </a:lnTo>
                  <a:lnTo>
                    <a:pt x="32913" y="3143618"/>
                  </a:lnTo>
                  <a:lnTo>
                    <a:pt x="26577" y="3188539"/>
                  </a:lnTo>
                  <a:lnTo>
                    <a:pt x="20932" y="3233514"/>
                  </a:lnTo>
                  <a:lnTo>
                    <a:pt x="15972" y="3278539"/>
                  </a:lnTo>
                  <a:lnTo>
                    <a:pt x="11692" y="3323611"/>
                  </a:lnTo>
                  <a:lnTo>
                    <a:pt x="8088" y="3368725"/>
                  </a:lnTo>
                  <a:lnTo>
                    <a:pt x="5152" y="3413878"/>
                  </a:lnTo>
                  <a:lnTo>
                    <a:pt x="2881" y="3459065"/>
                  </a:lnTo>
                  <a:lnTo>
                    <a:pt x="1269" y="3504283"/>
                  </a:lnTo>
                  <a:lnTo>
                    <a:pt x="310" y="3549529"/>
                  </a:lnTo>
                  <a:lnTo>
                    <a:pt x="0" y="3594797"/>
                  </a:lnTo>
                  <a:lnTo>
                    <a:pt x="332" y="3640085"/>
                  </a:lnTo>
                  <a:lnTo>
                    <a:pt x="1302" y="3685387"/>
                  </a:lnTo>
                  <a:lnTo>
                    <a:pt x="2904" y="3730702"/>
                  </a:lnTo>
                  <a:lnTo>
                    <a:pt x="5134" y="3776024"/>
                  </a:lnTo>
                  <a:lnTo>
                    <a:pt x="7985" y="3821349"/>
                  </a:lnTo>
                  <a:lnTo>
                    <a:pt x="11452" y="3866675"/>
                  </a:lnTo>
                  <a:lnTo>
                    <a:pt x="15531" y="3911996"/>
                  </a:lnTo>
                  <a:lnTo>
                    <a:pt x="20215" y="3957310"/>
                  </a:lnTo>
                  <a:lnTo>
                    <a:pt x="25500" y="4002611"/>
                  </a:lnTo>
                  <a:lnTo>
                    <a:pt x="31380" y="4047898"/>
                  </a:lnTo>
                  <a:lnTo>
                    <a:pt x="37849" y="4093164"/>
                  </a:lnTo>
                  <a:lnTo>
                    <a:pt x="44903" y="4138407"/>
                  </a:lnTo>
                  <a:lnTo>
                    <a:pt x="52537" y="4183623"/>
                  </a:lnTo>
                  <a:lnTo>
                    <a:pt x="60744" y="4228808"/>
                  </a:lnTo>
                  <a:lnTo>
                    <a:pt x="69520" y="4273957"/>
                  </a:lnTo>
                  <a:lnTo>
                    <a:pt x="78859" y="4319068"/>
                  </a:lnTo>
                  <a:lnTo>
                    <a:pt x="88756" y="4364136"/>
                  </a:lnTo>
                  <a:lnTo>
                    <a:pt x="99205" y="4409157"/>
                  </a:lnTo>
                  <a:lnTo>
                    <a:pt x="110202" y="4454128"/>
                  </a:lnTo>
                  <a:lnTo>
                    <a:pt x="121741" y="4499044"/>
                  </a:lnTo>
                  <a:lnTo>
                    <a:pt x="133816" y="4543902"/>
                  </a:lnTo>
                  <a:lnTo>
                    <a:pt x="146423" y="4588698"/>
                  </a:lnTo>
                  <a:lnTo>
                    <a:pt x="159556" y="4633427"/>
                  </a:lnTo>
                  <a:lnTo>
                    <a:pt x="173210" y="4678087"/>
                  </a:lnTo>
                  <a:lnTo>
                    <a:pt x="187379" y="4722673"/>
                  </a:lnTo>
                  <a:lnTo>
                    <a:pt x="202059" y="4767181"/>
                  </a:lnTo>
                  <a:lnTo>
                    <a:pt x="217243" y="4811608"/>
                  </a:lnTo>
                  <a:lnTo>
                    <a:pt x="232926" y="4855950"/>
                  </a:lnTo>
                  <a:lnTo>
                    <a:pt x="249104" y="4900202"/>
                  </a:lnTo>
                  <a:lnTo>
                    <a:pt x="265771" y="4944361"/>
                  </a:lnTo>
                  <a:lnTo>
                    <a:pt x="282921" y="4988422"/>
                  </a:lnTo>
                  <a:lnTo>
                    <a:pt x="300549" y="5032383"/>
                  </a:lnTo>
                  <a:lnTo>
                    <a:pt x="318651" y="5076239"/>
                  </a:lnTo>
                  <a:lnTo>
                    <a:pt x="337220" y="5119987"/>
                  </a:lnTo>
                  <a:lnTo>
                    <a:pt x="356251" y="5163622"/>
                  </a:lnTo>
                  <a:lnTo>
                    <a:pt x="375739" y="5207140"/>
                  </a:lnTo>
                  <a:lnTo>
                    <a:pt x="395679" y="5250538"/>
                  </a:lnTo>
                  <a:lnTo>
                    <a:pt x="416066" y="5293812"/>
                  </a:lnTo>
                  <a:lnTo>
                    <a:pt x="436893" y="5336958"/>
                  </a:lnTo>
                  <a:lnTo>
                    <a:pt x="458156" y="5379972"/>
                  </a:lnTo>
                  <a:lnTo>
                    <a:pt x="479850" y="5422850"/>
                  </a:lnTo>
                  <a:lnTo>
                    <a:pt x="501969" y="5465589"/>
                  </a:lnTo>
                  <a:lnTo>
                    <a:pt x="524507" y="5508184"/>
                  </a:lnTo>
                  <a:lnTo>
                    <a:pt x="547460" y="5550631"/>
                  </a:lnTo>
                  <a:lnTo>
                    <a:pt x="570822" y="5592928"/>
                  </a:lnTo>
                  <a:lnTo>
                    <a:pt x="594588" y="5635069"/>
                  </a:lnTo>
                  <a:lnTo>
                    <a:pt x="618753" y="5677051"/>
                  </a:lnTo>
                  <a:lnTo>
                    <a:pt x="643311" y="5718870"/>
                  </a:lnTo>
                  <a:lnTo>
                    <a:pt x="668257" y="5760522"/>
                  </a:lnTo>
                  <a:lnTo>
                    <a:pt x="693585" y="5802004"/>
                  </a:lnTo>
                  <a:lnTo>
                    <a:pt x="719291" y="5843311"/>
                  </a:lnTo>
                  <a:lnTo>
                    <a:pt x="745368" y="5884439"/>
                  </a:lnTo>
                  <a:lnTo>
                    <a:pt x="771813" y="5925385"/>
                  </a:lnTo>
                  <a:lnTo>
                    <a:pt x="798618" y="5966145"/>
                  </a:lnTo>
                  <a:lnTo>
                    <a:pt x="825780" y="6006715"/>
                  </a:lnTo>
                  <a:lnTo>
                    <a:pt x="853293" y="6047092"/>
                  </a:lnTo>
                  <a:lnTo>
                    <a:pt x="881151" y="6087270"/>
                  </a:lnTo>
                  <a:lnTo>
                    <a:pt x="909349" y="6127246"/>
                  </a:lnTo>
                  <a:lnTo>
                    <a:pt x="937882" y="6167017"/>
                  </a:lnTo>
                  <a:lnTo>
                    <a:pt x="966744" y="6206579"/>
                  </a:lnTo>
                  <a:lnTo>
                    <a:pt x="995931" y="6245927"/>
                  </a:lnTo>
                  <a:lnTo>
                    <a:pt x="1025436" y="6285058"/>
                  </a:lnTo>
                  <a:lnTo>
                    <a:pt x="1055255" y="6323968"/>
                  </a:lnTo>
                  <a:lnTo>
                    <a:pt x="1085382" y="6362654"/>
                  </a:lnTo>
                  <a:lnTo>
                    <a:pt x="1115812" y="6401110"/>
                  </a:lnTo>
                  <a:lnTo>
                    <a:pt x="1146540" y="6439333"/>
                  </a:lnTo>
                  <a:lnTo>
                    <a:pt x="1177560" y="6477320"/>
                  </a:lnTo>
                  <a:lnTo>
                    <a:pt x="1208867" y="6515067"/>
                  </a:lnTo>
                  <a:lnTo>
                    <a:pt x="1240456" y="6552569"/>
                  </a:lnTo>
                  <a:lnTo>
                    <a:pt x="1272321" y="6589823"/>
                  </a:lnTo>
                  <a:lnTo>
                    <a:pt x="1304457" y="6626825"/>
                  </a:lnTo>
                  <a:lnTo>
                    <a:pt x="1336859" y="6663571"/>
                  </a:lnTo>
                  <a:lnTo>
                    <a:pt x="1369521" y="6700058"/>
                  </a:lnTo>
                  <a:lnTo>
                    <a:pt x="1402438" y="6736280"/>
                  </a:lnTo>
                  <a:lnTo>
                    <a:pt x="1435606" y="6772235"/>
                  </a:lnTo>
                  <a:lnTo>
                    <a:pt x="1518283" y="6857999"/>
                  </a:lnTo>
                  <a:lnTo>
                    <a:pt x="5239510" y="6857999"/>
                  </a:lnTo>
                  <a:lnTo>
                    <a:pt x="5239510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4383" y="1371600"/>
            <a:ext cx="3993799" cy="4632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9730" marR="5080" indent="-367665">
              <a:lnSpc>
                <a:spcPct val="120000"/>
              </a:lnSpc>
              <a:spcBef>
                <a:spcPts val="105"/>
              </a:spcBef>
            </a:pPr>
            <a:r>
              <a:rPr lang="it-IT" sz="2800" spc="-15" dirty="0" smtClean="0">
                <a:latin typeface="Calibri Light"/>
                <a:cs typeface="Calibri Light"/>
              </a:rPr>
              <a:t>    Si ribadisce l’importanza di mantenere un rapporto aperto e </a:t>
            </a:r>
            <a:r>
              <a:rPr lang="it-IT" sz="2800" spc="-15" dirty="0" smtClean="0">
                <a:latin typeface="Calibri Light"/>
                <a:cs typeface="Calibri Light"/>
              </a:rPr>
              <a:t>sincero, professionale </a:t>
            </a:r>
            <a:r>
              <a:rPr lang="it-IT" sz="2800" spc="-15" dirty="0" smtClean="0">
                <a:latin typeface="Calibri Light"/>
                <a:cs typeface="Calibri Light"/>
              </a:rPr>
              <a:t>ed </a:t>
            </a:r>
            <a:r>
              <a:rPr lang="it-IT" sz="2800" spc="-15" dirty="0" smtClean="0">
                <a:latin typeface="Calibri Light"/>
                <a:cs typeface="Calibri Light"/>
              </a:rPr>
              <a:t>educato, </a:t>
            </a:r>
            <a:r>
              <a:rPr lang="it-IT" sz="2800" spc="-15" dirty="0" smtClean="0">
                <a:latin typeface="Calibri Light"/>
                <a:cs typeface="Calibri Light"/>
              </a:rPr>
              <a:t>ma non personale e di avvalersi dei contatti telefonici e delle mail istituzionali per confrontarsi con loro.</a:t>
            </a:r>
            <a:endParaRPr sz="2800" dirty="0">
              <a:latin typeface="Calibri Light"/>
              <a:cs typeface="Calibri Light"/>
            </a:endParaRPr>
          </a:p>
        </p:txBody>
      </p:sp>
      <p:pic>
        <p:nvPicPr>
          <p:cNvPr id="12" name="Picture 2" descr="https://www.liceogiordanobrunoroma.eu/public/tipologie/1/logo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" y="-14649"/>
            <a:ext cx="1251110" cy="12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8099457" y="2133600"/>
            <a:ext cx="4009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COLLABORAZIONE</a:t>
            </a:r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Genitorialit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60" y="3124200"/>
            <a:ext cx="352896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588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87428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74800" y="0"/>
            <a:ext cx="1273810" cy="6858000"/>
          </a:xfrm>
          <a:custGeom>
            <a:avLst/>
            <a:gdLst/>
            <a:ahLst/>
            <a:cxnLst/>
            <a:rect l="l" t="t" r="r" b="b"/>
            <a:pathLst>
              <a:path w="1273810" h="6858000">
                <a:moveTo>
                  <a:pt x="1273672" y="6857996"/>
                </a:moveTo>
                <a:lnTo>
                  <a:pt x="1021734" y="6445110"/>
                </a:lnTo>
                <a:lnTo>
                  <a:pt x="997513" y="6402210"/>
                </a:lnTo>
                <a:lnTo>
                  <a:pt x="973511" y="6359176"/>
                </a:lnTo>
                <a:lnTo>
                  <a:pt x="949731" y="6316011"/>
                </a:lnTo>
                <a:lnTo>
                  <a:pt x="926176" y="6272716"/>
                </a:lnTo>
                <a:lnTo>
                  <a:pt x="902849" y="6229295"/>
                </a:lnTo>
                <a:lnTo>
                  <a:pt x="879752" y="6185749"/>
                </a:lnTo>
                <a:lnTo>
                  <a:pt x="856888" y="6142081"/>
                </a:lnTo>
                <a:lnTo>
                  <a:pt x="834261" y="6098293"/>
                </a:lnTo>
                <a:lnTo>
                  <a:pt x="811872" y="6054387"/>
                </a:lnTo>
                <a:lnTo>
                  <a:pt x="789725" y="6010366"/>
                </a:lnTo>
                <a:lnTo>
                  <a:pt x="767822" y="5966232"/>
                </a:lnTo>
                <a:lnTo>
                  <a:pt x="746166" y="5921986"/>
                </a:lnTo>
                <a:lnTo>
                  <a:pt x="724760" y="5877632"/>
                </a:lnTo>
                <a:lnTo>
                  <a:pt x="703606" y="5833171"/>
                </a:lnTo>
                <a:lnTo>
                  <a:pt x="682707" y="5788607"/>
                </a:lnTo>
                <a:lnTo>
                  <a:pt x="662067" y="5743940"/>
                </a:lnTo>
                <a:lnTo>
                  <a:pt x="641687" y="5699174"/>
                </a:lnTo>
                <a:lnTo>
                  <a:pt x="621571" y="5654311"/>
                </a:lnTo>
                <a:lnTo>
                  <a:pt x="601721" y="5609352"/>
                </a:lnTo>
                <a:lnTo>
                  <a:pt x="582140" y="5564301"/>
                </a:lnTo>
                <a:lnTo>
                  <a:pt x="562831" y="5519159"/>
                </a:lnTo>
                <a:lnTo>
                  <a:pt x="543797" y="5473929"/>
                </a:lnTo>
                <a:lnTo>
                  <a:pt x="525040" y="5428613"/>
                </a:lnTo>
                <a:lnTo>
                  <a:pt x="506563" y="5383214"/>
                </a:lnTo>
                <a:lnTo>
                  <a:pt x="488368" y="5337733"/>
                </a:lnTo>
                <a:lnTo>
                  <a:pt x="470460" y="5292173"/>
                </a:lnTo>
                <a:lnTo>
                  <a:pt x="452839" y="5246536"/>
                </a:lnTo>
                <a:lnTo>
                  <a:pt x="435510" y="5200824"/>
                </a:lnTo>
                <a:lnTo>
                  <a:pt x="418475" y="5155040"/>
                </a:lnTo>
                <a:lnTo>
                  <a:pt x="401736" y="5109186"/>
                </a:lnTo>
                <a:lnTo>
                  <a:pt x="385296" y="5063265"/>
                </a:lnTo>
                <a:lnTo>
                  <a:pt x="369159" y="5017277"/>
                </a:lnTo>
                <a:lnTo>
                  <a:pt x="353326" y="4971227"/>
                </a:lnTo>
                <a:lnTo>
                  <a:pt x="337801" y="4925115"/>
                </a:lnTo>
                <a:lnTo>
                  <a:pt x="322586" y="4878945"/>
                </a:lnTo>
                <a:lnTo>
                  <a:pt x="307685" y="4832719"/>
                </a:lnTo>
                <a:lnTo>
                  <a:pt x="293099" y="4786438"/>
                </a:lnTo>
                <a:lnTo>
                  <a:pt x="278832" y="4740105"/>
                </a:lnTo>
                <a:lnTo>
                  <a:pt x="264886" y="4693723"/>
                </a:lnTo>
                <a:lnTo>
                  <a:pt x="251265" y="4647294"/>
                </a:lnTo>
                <a:lnTo>
                  <a:pt x="237970" y="4600819"/>
                </a:lnTo>
                <a:lnTo>
                  <a:pt x="225005" y="4554302"/>
                </a:lnTo>
                <a:lnTo>
                  <a:pt x="212373" y="4507744"/>
                </a:lnTo>
                <a:lnTo>
                  <a:pt x="200075" y="4461148"/>
                </a:lnTo>
                <a:lnTo>
                  <a:pt x="188116" y="4414516"/>
                </a:lnTo>
                <a:lnTo>
                  <a:pt x="176497" y="4367850"/>
                </a:lnTo>
                <a:lnTo>
                  <a:pt x="165221" y="4321153"/>
                </a:lnTo>
                <a:lnTo>
                  <a:pt x="154292" y="4274426"/>
                </a:lnTo>
                <a:lnTo>
                  <a:pt x="143712" y="4227673"/>
                </a:lnTo>
                <a:lnTo>
                  <a:pt x="133483" y="4180895"/>
                </a:lnTo>
                <a:lnTo>
                  <a:pt x="123609" y="4134095"/>
                </a:lnTo>
                <a:lnTo>
                  <a:pt x="114092" y="4087275"/>
                </a:lnTo>
                <a:lnTo>
                  <a:pt x="104934" y="4040437"/>
                </a:lnTo>
                <a:lnTo>
                  <a:pt x="96140" y="3993583"/>
                </a:lnTo>
                <a:lnTo>
                  <a:pt x="87711" y="3946716"/>
                </a:lnTo>
                <a:lnTo>
                  <a:pt x="79650" y="3899838"/>
                </a:lnTo>
                <a:lnTo>
                  <a:pt x="71960" y="3852952"/>
                </a:lnTo>
                <a:lnTo>
                  <a:pt x="64644" y="3806058"/>
                </a:lnTo>
                <a:lnTo>
                  <a:pt x="57705" y="3759161"/>
                </a:lnTo>
                <a:lnTo>
                  <a:pt x="51144" y="3712262"/>
                </a:lnTo>
                <a:lnTo>
                  <a:pt x="44966" y="3665363"/>
                </a:lnTo>
                <a:lnTo>
                  <a:pt x="39172" y="3618467"/>
                </a:lnTo>
                <a:lnTo>
                  <a:pt x="33766" y="3571576"/>
                </a:lnTo>
                <a:lnTo>
                  <a:pt x="28750" y="3524692"/>
                </a:lnTo>
                <a:lnTo>
                  <a:pt x="24127" y="3477818"/>
                </a:lnTo>
                <a:lnTo>
                  <a:pt x="19900" y="3430955"/>
                </a:lnTo>
                <a:lnTo>
                  <a:pt x="16071" y="3384106"/>
                </a:lnTo>
                <a:lnTo>
                  <a:pt x="12643" y="3337274"/>
                </a:lnTo>
                <a:lnTo>
                  <a:pt x="9620" y="3290460"/>
                </a:lnTo>
                <a:lnTo>
                  <a:pt x="7003" y="3243667"/>
                </a:lnTo>
                <a:lnTo>
                  <a:pt x="4796" y="3196897"/>
                </a:lnTo>
                <a:lnTo>
                  <a:pt x="3001" y="3150152"/>
                </a:lnTo>
                <a:lnTo>
                  <a:pt x="1621" y="3103435"/>
                </a:lnTo>
                <a:lnTo>
                  <a:pt x="659" y="3056748"/>
                </a:lnTo>
                <a:lnTo>
                  <a:pt x="118" y="3010093"/>
                </a:lnTo>
                <a:lnTo>
                  <a:pt x="0" y="2963472"/>
                </a:lnTo>
                <a:lnTo>
                  <a:pt x="307" y="2916889"/>
                </a:lnTo>
                <a:lnTo>
                  <a:pt x="1044" y="2870344"/>
                </a:lnTo>
                <a:lnTo>
                  <a:pt x="2212" y="2823840"/>
                </a:lnTo>
                <a:lnTo>
                  <a:pt x="3815" y="2777380"/>
                </a:lnTo>
                <a:lnTo>
                  <a:pt x="5854" y="2730966"/>
                </a:lnTo>
                <a:lnTo>
                  <a:pt x="8334" y="2684600"/>
                </a:lnTo>
                <a:lnTo>
                  <a:pt x="11256" y="2638284"/>
                </a:lnTo>
                <a:lnTo>
                  <a:pt x="14623" y="2592021"/>
                </a:lnTo>
                <a:lnTo>
                  <a:pt x="18438" y="2545813"/>
                </a:lnTo>
                <a:lnTo>
                  <a:pt x="22704" y="2499662"/>
                </a:lnTo>
                <a:lnTo>
                  <a:pt x="27424" y="2453570"/>
                </a:lnTo>
                <a:lnTo>
                  <a:pt x="32600" y="2407540"/>
                </a:lnTo>
                <a:lnTo>
                  <a:pt x="38236" y="2361574"/>
                </a:lnTo>
                <a:lnTo>
                  <a:pt x="44333" y="2315675"/>
                </a:lnTo>
                <a:lnTo>
                  <a:pt x="50895" y="2269844"/>
                </a:lnTo>
                <a:lnTo>
                  <a:pt x="57924" y="2224083"/>
                </a:lnTo>
                <a:lnTo>
                  <a:pt x="65423" y="2178396"/>
                </a:lnTo>
                <a:lnTo>
                  <a:pt x="73395" y="2132784"/>
                </a:lnTo>
                <a:lnTo>
                  <a:pt x="81843" y="2087250"/>
                </a:lnTo>
                <a:lnTo>
                  <a:pt x="90769" y="2041795"/>
                </a:lnTo>
                <a:lnTo>
                  <a:pt x="100176" y="1996423"/>
                </a:lnTo>
                <a:lnTo>
                  <a:pt x="110068" y="1951135"/>
                </a:lnTo>
                <a:lnTo>
                  <a:pt x="120445" y="1905934"/>
                </a:lnTo>
                <a:lnTo>
                  <a:pt x="131313" y="1860822"/>
                </a:lnTo>
                <a:lnTo>
                  <a:pt x="142672" y="1815801"/>
                </a:lnTo>
                <a:lnTo>
                  <a:pt x="154526" y="1770873"/>
                </a:lnTo>
                <a:lnTo>
                  <a:pt x="166878" y="1726042"/>
                </a:lnTo>
                <a:lnTo>
                  <a:pt x="179731" y="1681308"/>
                </a:lnTo>
                <a:lnTo>
                  <a:pt x="193086" y="1636675"/>
                </a:lnTo>
                <a:lnTo>
                  <a:pt x="206948" y="1592144"/>
                </a:lnTo>
                <a:lnTo>
                  <a:pt x="221318" y="1547719"/>
                </a:lnTo>
                <a:lnTo>
                  <a:pt x="236200" y="1503400"/>
                </a:lnTo>
                <a:lnTo>
                  <a:pt x="251596" y="1459191"/>
                </a:lnTo>
                <a:lnTo>
                  <a:pt x="267508" y="1415093"/>
                </a:lnTo>
                <a:lnTo>
                  <a:pt x="283941" y="1371110"/>
                </a:lnTo>
                <a:lnTo>
                  <a:pt x="300896" y="1327242"/>
                </a:lnTo>
                <a:lnTo>
                  <a:pt x="318376" y="1283494"/>
                </a:lnTo>
                <a:lnTo>
                  <a:pt x="336384" y="1239866"/>
                </a:lnTo>
                <a:lnTo>
                  <a:pt x="354923" y="1196361"/>
                </a:lnTo>
                <a:lnTo>
                  <a:pt x="373995" y="1152981"/>
                </a:lnTo>
                <a:lnTo>
                  <a:pt x="393604" y="1109729"/>
                </a:lnTo>
                <a:lnTo>
                  <a:pt x="413751" y="1066607"/>
                </a:lnTo>
                <a:lnTo>
                  <a:pt x="434441" y="1023617"/>
                </a:lnTo>
                <a:lnTo>
                  <a:pt x="455675" y="980761"/>
                </a:lnTo>
                <a:lnTo>
                  <a:pt x="477456" y="938042"/>
                </a:lnTo>
                <a:lnTo>
                  <a:pt x="499787" y="895462"/>
                </a:lnTo>
                <a:lnTo>
                  <a:pt x="522671" y="853023"/>
                </a:lnTo>
                <a:lnTo>
                  <a:pt x="546110" y="810728"/>
                </a:lnTo>
                <a:lnTo>
                  <a:pt x="570107" y="768578"/>
                </a:lnTo>
                <a:lnTo>
                  <a:pt x="594666" y="726577"/>
                </a:lnTo>
                <a:lnTo>
                  <a:pt x="619788" y="684725"/>
                </a:lnTo>
                <a:lnTo>
                  <a:pt x="645477" y="643027"/>
                </a:lnTo>
                <a:lnTo>
                  <a:pt x="671736" y="601483"/>
                </a:lnTo>
                <a:lnTo>
                  <a:pt x="698566" y="560096"/>
                </a:lnTo>
                <a:lnTo>
                  <a:pt x="725971" y="518869"/>
                </a:lnTo>
                <a:lnTo>
                  <a:pt x="753954" y="477804"/>
                </a:lnTo>
                <a:lnTo>
                  <a:pt x="782517" y="436902"/>
                </a:lnTo>
                <a:lnTo>
                  <a:pt x="811663" y="396166"/>
                </a:lnTo>
                <a:lnTo>
                  <a:pt x="841394" y="355600"/>
                </a:lnTo>
                <a:lnTo>
                  <a:pt x="870801" y="316569"/>
                </a:lnTo>
                <a:lnTo>
                  <a:pt x="900599" y="277710"/>
                </a:lnTo>
                <a:lnTo>
                  <a:pt x="930783" y="239028"/>
                </a:lnTo>
                <a:lnTo>
                  <a:pt x="961351" y="200524"/>
                </a:lnTo>
                <a:lnTo>
                  <a:pt x="992296" y="162201"/>
                </a:lnTo>
                <a:lnTo>
                  <a:pt x="1023616" y="124064"/>
                </a:lnTo>
                <a:lnTo>
                  <a:pt x="1055306" y="86115"/>
                </a:lnTo>
                <a:lnTo>
                  <a:pt x="1087361" y="48358"/>
                </a:lnTo>
                <a:lnTo>
                  <a:pt x="1119778" y="10795"/>
                </a:lnTo>
                <a:lnTo>
                  <a:pt x="112988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81331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476706" y="198438"/>
            <a:ext cx="6764020" cy="6867525"/>
            <a:chOff x="5428276" y="0"/>
            <a:chExt cx="6764020" cy="6867525"/>
          </a:xfrm>
        </p:grpSpPr>
        <p:sp>
          <p:nvSpPr>
            <p:cNvPr id="6" name="object 6"/>
            <p:cNvSpPr/>
            <p:nvPr/>
          </p:nvSpPr>
          <p:spPr>
            <a:xfrm>
              <a:off x="6249928" y="0"/>
              <a:ext cx="2419350" cy="6858000"/>
            </a:xfrm>
            <a:custGeom>
              <a:avLst/>
              <a:gdLst/>
              <a:ahLst/>
              <a:cxnLst/>
              <a:rect l="l" t="t" r="r" b="b"/>
              <a:pathLst>
                <a:path w="2419350" h="6858000">
                  <a:moveTo>
                    <a:pt x="1296748" y="6857996"/>
                  </a:moveTo>
                  <a:lnTo>
                    <a:pt x="1257803" y="6812751"/>
                  </a:lnTo>
                  <a:lnTo>
                    <a:pt x="1226936" y="6773791"/>
                  </a:lnTo>
                  <a:lnTo>
                    <a:pt x="1196345" y="6734621"/>
                  </a:lnTo>
                  <a:lnTo>
                    <a:pt x="1166033" y="6695245"/>
                  </a:lnTo>
                  <a:lnTo>
                    <a:pt x="1136006" y="6655666"/>
                  </a:lnTo>
                  <a:lnTo>
                    <a:pt x="1106268" y="6615887"/>
                  </a:lnTo>
                  <a:lnTo>
                    <a:pt x="1076822" y="6575910"/>
                  </a:lnTo>
                  <a:lnTo>
                    <a:pt x="1047674" y="6535741"/>
                  </a:lnTo>
                  <a:lnTo>
                    <a:pt x="1018827" y="6495380"/>
                  </a:lnTo>
                  <a:lnTo>
                    <a:pt x="990286" y="6454833"/>
                  </a:lnTo>
                  <a:lnTo>
                    <a:pt x="962056" y="6414101"/>
                  </a:lnTo>
                  <a:lnTo>
                    <a:pt x="934141" y="6373188"/>
                  </a:lnTo>
                  <a:lnTo>
                    <a:pt x="906544" y="6332098"/>
                  </a:lnTo>
                  <a:lnTo>
                    <a:pt x="879272" y="6290833"/>
                  </a:lnTo>
                  <a:lnTo>
                    <a:pt x="852327" y="6249396"/>
                  </a:lnTo>
                  <a:lnTo>
                    <a:pt x="825714" y="6207792"/>
                  </a:lnTo>
                  <a:lnTo>
                    <a:pt x="799438" y="6166022"/>
                  </a:lnTo>
                  <a:lnTo>
                    <a:pt x="773503" y="6124091"/>
                  </a:lnTo>
                  <a:lnTo>
                    <a:pt x="747914" y="6082001"/>
                  </a:lnTo>
                  <a:lnTo>
                    <a:pt x="722674" y="6039756"/>
                  </a:lnTo>
                  <a:lnTo>
                    <a:pt x="697788" y="5997358"/>
                  </a:lnTo>
                  <a:lnTo>
                    <a:pt x="673260" y="5954812"/>
                  </a:lnTo>
                  <a:lnTo>
                    <a:pt x="649096" y="5912119"/>
                  </a:lnTo>
                  <a:lnTo>
                    <a:pt x="625299" y="5869284"/>
                  </a:lnTo>
                  <a:lnTo>
                    <a:pt x="601873" y="5826309"/>
                  </a:lnTo>
                  <a:lnTo>
                    <a:pt x="578823" y="5783199"/>
                  </a:lnTo>
                  <a:lnTo>
                    <a:pt x="556153" y="5739955"/>
                  </a:lnTo>
                  <a:lnTo>
                    <a:pt x="533869" y="5696581"/>
                  </a:lnTo>
                  <a:lnTo>
                    <a:pt x="511973" y="5653080"/>
                  </a:lnTo>
                  <a:lnTo>
                    <a:pt x="490470" y="5609456"/>
                  </a:lnTo>
                  <a:lnTo>
                    <a:pt x="469366" y="5565711"/>
                  </a:lnTo>
                  <a:lnTo>
                    <a:pt x="448663" y="5521850"/>
                  </a:lnTo>
                  <a:lnTo>
                    <a:pt x="428367" y="5477874"/>
                  </a:lnTo>
                  <a:lnTo>
                    <a:pt x="408482" y="5433788"/>
                  </a:lnTo>
                  <a:lnTo>
                    <a:pt x="389012" y="5389594"/>
                  </a:lnTo>
                  <a:lnTo>
                    <a:pt x="369962" y="5345295"/>
                  </a:lnTo>
                  <a:lnTo>
                    <a:pt x="351335" y="5300896"/>
                  </a:lnTo>
                  <a:lnTo>
                    <a:pt x="333137" y="5256398"/>
                  </a:lnTo>
                  <a:lnTo>
                    <a:pt x="315372" y="5211805"/>
                  </a:lnTo>
                  <a:lnTo>
                    <a:pt x="298044" y="5167121"/>
                  </a:lnTo>
                  <a:lnTo>
                    <a:pt x="281157" y="5122349"/>
                  </a:lnTo>
                  <a:lnTo>
                    <a:pt x="264716" y="5077491"/>
                  </a:lnTo>
                  <a:lnTo>
                    <a:pt x="248725" y="5032551"/>
                  </a:lnTo>
                  <a:lnTo>
                    <a:pt x="233189" y="4987532"/>
                  </a:lnTo>
                  <a:lnTo>
                    <a:pt x="218112" y="4942437"/>
                  </a:lnTo>
                  <a:lnTo>
                    <a:pt x="203498" y="4897270"/>
                  </a:lnTo>
                  <a:lnTo>
                    <a:pt x="189351" y="4852034"/>
                  </a:lnTo>
                  <a:lnTo>
                    <a:pt x="175677" y="4806731"/>
                  </a:lnTo>
                  <a:lnTo>
                    <a:pt x="162479" y="4761366"/>
                  </a:lnTo>
                  <a:lnTo>
                    <a:pt x="149762" y="4715940"/>
                  </a:lnTo>
                  <a:lnTo>
                    <a:pt x="137530" y="4670459"/>
                  </a:lnTo>
                  <a:lnTo>
                    <a:pt x="125787" y="4624923"/>
                  </a:lnTo>
                  <a:lnTo>
                    <a:pt x="114538" y="4579338"/>
                  </a:lnTo>
                  <a:lnTo>
                    <a:pt x="103788" y="4533705"/>
                  </a:lnTo>
                  <a:lnTo>
                    <a:pt x="93540" y="4488029"/>
                  </a:lnTo>
                  <a:lnTo>
                    <a:pt x="83799" y="4442312"/>
                  </a:lnTo>
                  <a:lnTo>
                    <a:pt x="74569" y="4396558"/>
                  </a:lnTo>
                  <a:lnTo>
                    <a:pt x="65855" y="4350769"/>
                  </a:lnTo>
                  <a:lnTo>
                    <a:pt x="57661" y="4304949"/>
                  </a:lnTo>
                  <a:lnTo>
                    <a:pt x="49992" y="4259102"/>
                  </a:lnTo>
                  <a:lnTo>
                    <a:pt x="42851" y="4213229"/>
                  </a:lnTo>
                  <a:lnTo>
                    <a:pt x="36244" y="4167336"/>
                  </a:lnTo>
                  <a:lnTo>
                    <a:pt x="30174" y="4121423"/>
                  </a:lnTo>
                  <a:lnTo>
                    <a:pt x="24646" y="4075496"/>
                  </a:lnTo>
                  <a:lnTo>
                    <a:pt x="19664" y="4029557"/>
                  </a:lnTo>
                  <a:lnTo>
                    <a:pt x="15233" y="3983609"/>
                  </a:lnTo>
                  <a:lnTo>
                    <a:pt x="11357" y="3937656"/>
                  </a:lnTo>
                  <a:lnTo>
                    <a:pt x="8040" y="3891700"/>
                  </a:lnTo>
                  <a:lnTo>
                    <a:pt x="5287" y="3845745"/>
                  </a:lnTo>
                  <a:lnTo>
                    <a:pt x="3102" y="3799793"/>
                  </a:lnTo>
                  <a:lnTo>
                    <a:pt x="1490" y="3753850"/>
                  </a:lnTo>
                  <a:lnTo>
                    <a:pt x="454" y="3707916"/>
                  </a:lnTo>
                  <a:lnTo>
                    <a:pt x="0" y="3661996"/>
                  </a:lnTo>
                  <a:lnTo>
                    <a:pt x="131" y="3616093"/>
                  </a:lnTo>
                  <a:lnTo>
                    <a:pt x="852" y="3570210"/>
                  </a:lnTo>
                  <a:lnTo>
                    <a:pt x="2167" y="3524350"/>
                  </a:lnTo>
                  <a:lnTo>
                    <a:pt x="4081" y="3478516"/>
                  </a:lnTo>
                  <a:lnTo>
                    <a:pt x="6598" y="3432712"/>
                  </a:lnTo>
                  <a:lnTo>
                    <a:pt x="9723" y="3386940"/>
                  </a:lnTo>
                  <a:lnTo>
                    <a:pt x="13459" y="3341204"/>
                  </a:lnTo>
                  <a:lnTo>
                    <a:pt x="17812" y="3295508"/>
                  </a:lnTo>
                  <a:lnTo>
                    <a:pt x="22785" y="3249853"/>
                  </a:lnTo>
                  <a:lnTo>
                    <a:pt x="28383" y="3204244"/>
                  </a:lnTo>
                  <a:lnTo>
                    <a:pt x="34610" y="3158684"/>
                  </a:lnTo>
                  <a:lnTo>
                    <a:pt x="41471" y="3113176"/>
                  </a:lnTo>
                  <a:lnTo>
                    <a:pt x="48969" y="3067722"/>
                  </a:lnTo>
                  <a:lnTo>
                    <a:pt x="57111" y="3022327"/>
                  </a:lnTo>
                  <a:lnTo>
                    <a:pt x="65898" y="2976993"/>
                  </a:lnTo>
                  <a:lnTo>
                    <a:pt x="75337" y="2931724"/>
                  </a:lnTo>
                  <a:lnTo>
                    <a:pt x="85432" y="2886523"/>
                  </a:lnTo>
                  <a:lnTo>
                    <a:pt x="96186" y="2841392"/>
                  </a:lnTo>
                  <a:lnTo>
                    <a:pt x="107604" y="2796336"/>
                  </a:lnTo>
                  <a:lnTo>
                    <a:pt x="119691" y="2751357"/>
                  </a:lnTo>
                  <a:lnTo>
                    <a:pt x="132451" y="2706458"/>
                  </a:lnTo>
                  <a:lnTo>
                    <a:pt x="145888" y="2661643"/>
                  </a:lnTo>
                  <a:lnTo>
                    <a:pt x="160007" y="2616916"/>
                  </a:lnTo>
                  <a:lnTo>
                    <a:pt x="174812" y="2572278"/>
                  </a:lnTo>
                  <a:lnTo>
                    <a:pt x="190307" y="2527733"/>
                  </a:lnTo>
                  <a:lnTo>
                    <a:pt x="206497" y="2483285"/>
                  </a:lnTo>
                  <a:lnTo>
                    <a:pt x="223387" y="2438937"/>
                  </a:lnTo>
                  <a:lnTo>
                    <a:pt x="240979" y="2394691"/>
                  </a:lnTo>
                  <a:lnTo>
                    <a:pt x="259280" y="2350552"/>
                  </a:lnTo>
                  <a:lnTo>
                    <a:pt x="278293" y="2306521"/>
                  </a:lnTo>
                  <a:lnTo>
                    <a:pt x="298022" y="2262604"/>
                  </a:lnTo>
                  <a:lnTo>
                    <a:pt x="318473" y="2218801"/>
                  </a:lnTo>
                  <a:lnTo>
                    <a:pt x="339648" y="2175118"/>
                  </a:lnTo>
                  <a:lnTo>
                    <a:pt x="361554" y="2131556"/>
                  </a:lnTo>
                  <a:lnTo>
                    <a:pt x="384193" y="2088120"/>
                  </a:lnTo>
                  <a:lnTo>
                    <a:pt x="407571" y="2044812"/>
                  </a:lnTo>
                  <a:lnTo>
                    <a:pt x="431692" y="2001635"/>
                  </a:lnTo>
                  <a:lnTo>
                    <a:pt x="456560" y="1958594"/>
                  </a:lnTo>
                  <a:lnTo>
                    <a:pt x="482477" y="1915063"/>
                  </a:lnTo>
                  <a:lnTo>
                    <a:pt x="508804" y="1871805"/>
                  </a:lnTo>
                  <a:lnTo>
                    <a:pt x="535539" y="1828823"/>
                  </a:lnTo>
                  <a:lnTo>
                    <a:pt x="562677" y="1786116"/>
                  </a:lnTo>
                  <a:lnTo>
                    <a:pt x="590216" y="1743688"/>
                  </a:lnTo>
                  <a:lnTo>
                    <a:pt x="618151" y="1701538"/>
                  </a:lnTo>
                  <a:lnTo>
                    <a:pt x="646479" y="1659669"/>
                  </a:lnTo>
                  <a:lnTo>
                    <a:pt x="675196" y="1618083"/>
                  </a:lnTo>
                  <a:lnTo>
                    <a:pt x="704300" y="1576780"/>
                  </a:lnTo>
                  <a:lnTo>
                    <a:pt x="733786" y="1535762"/>
                  </a:lnTo>
                  <a:lnTo>
                    <a:pt x="763650" y="1495031"/>
                  </a:lnTo>
                  <a:lnTo>
                    <a:pt x="793891" y="1454588"/>
                  </a:lnTo>
                  <a:lnTo>
                    <a:pt x="824503" y="1414435"/>
                  </a:lnTo>
                  <a:lnTo>
                    <a:pt x="855483" y="1374573"/>
                  </a:lnTo>
                  <a:lnTo>
                    <a:pt x="886828" y="1335003"/>
                  </a:lnTo>
                  <a:lnTo>
                    <a:pt x="918535" y="1295728"/>
                  </a:lnTo>
                  <a:lnTo>
                    <a:pt x="950599" y="1256748"/>
                  </a:lnTo>
                  <a:lnTo>
                    <a:pt x="983017" y="1218066"/>
                  </a:lnTo>
                  <a:lnTo>
                    <a:pt x="1015786" y="1179682"/>
                  </a:lnTo>
                  <a:lnTo>
                    <a:pt x="1048902" y="1141598"/>
                  </a:lnTo>
                  <a:lnTo>
                    <a:pt x="1082362" y="1103816"/>
                  </a:lnTo>
                  <a:lnTo>
                    <a:pt x="1116162" y="1066336"/>
                  </a:lnTo>
                  <a:lnTo>
                    <a:pt x="1150299" y="1029162"/>
                  </a:lnTo>
                  <a:lnTo>
                    <a:pt x="1184768" y="992293"/>
                  </a:lnTo>
                  <a:lnTo>
                    <a:pt x="1219568" y="955732"/>
                  </a:lnTo>
                  <a:lnTo>
                    <a:pt x="1254693" y="919480"/>
                  </a:lnTo>
                  <a:lnTo>
                    <a:pt x="1290140" y="883538"/>
                  </a:lnTo>
                  <a:lnTo>
                    <a:pt x="1325907" y="847909"/>
                  </a:lnTo>
                  <a:lnTo>
                    <a:pt x="1361989" y="812593"/>
                  </a:lnTo>
                  <a:lnTo>
                    <a:pt x="1398382" y="777592"/>
                  </a:lnTo>
                  <a:lnTo>
                    <a:pt x="1435085" y="742907"/>
                  </a:lnTo>
                  <a:lnTo>
                    <a:pt x="1472092" y="708541"/>
                  </a:lnTo>
                  <a:lnTo>
                    <a:pt x="1509400" y="674494"/>
                  </a:lnTo>
                  <a:lnTo>
                    <a:pt x="1547006" y="640768"/>
                  </a:lnTo>
                  <a:lnTo>
                    <a:pt x="1584906" y="607364"/>
                  </a:lnTo>
                  <a:lnTo>
                    <a:pt x="1623097" y="574284"/>
                  </a:lnTo>
                  <a:lnTo>
                    <a:pt x="1661575" y="541530"/>
                  </a:lnTo>
                  <a:lnTo>
                    <a:pt x="1700337" y="509102"/>
                  </a:lnTo>
                  <a:lnTo>
                    <a:pt x="1739379" y="477003"/>
                  </a:lnTo>
                  <a:lnTo>
                    <a:pt x="1778698" y="445234"/>
                  </a:lnTo>
                  <a:lnTo>
                    <a:pt x="1818289" y="413796"/>
                  </a:lnTo>
                  <a:lnTo>
                    <a:pt x="1858151" y="382692"/>
                  </a:lnTo>
                  <a:lnTo>
                    <a:pt x="1898278" y="351921"/>
                  </a:lnTo>
                  <a:lnTo>
                    <a:pt x="1938668" y="321487"/>
                  </a:lnTo>
                  <a:lnTo>
                    <a:pt x="1979316" y="291389"/>
                  </a:lnTo>
                  <a:lnTo>
                    <a:pt x="2020220" y="261631"/>
                  </a:lnTo>
                  <a:lnTo>
                    <a:pt x="2061376" y="232213"/>
                  </a:lnTo>
                  <a:lnTo>
                    <a:pt x="2102781" y="203136"/>
                  </a:lnTo>
                  <a:lnTo>
                    <a:pt x="2144430" y="174403"/>
                  </a:lnTo>
                  <a:lnTo>
                    <a:pt x="2186321" y="146015"/>
                  </a:lnTo>
                  <a:lnTo>
                    <a:pt x="2228449" y="117973"/>
                  </a:lnTo>
                  <a:lnTo>
                    <a:pt x="2270812" y="90279"/>
                  </a:lnTo>
                  <a:lnTo>
                    <a:pt x="2313405" y="62935"/>
                  </a:lnTo>
                  <a:lnTo>
                    <a:pt x="2356226" y="35941"/>
                  </a:lnTo>
                  <a:lnTo>
                    <a:pt x="241877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33038" y="0"/>
              <a:ext cx="2132330" cy="6858000"/>
            </a:xfrm>
            <a:custGeom>
              <a:avLst/>
              <a:gdLst/>
              <a:ahLst/>
              <a:cxnLst/>
              <a:rect l="l" t="t" r="r" b="b"/>
              <a:pathLst>
                <a:path w="2132329" h="6858000">
                  <a:moveTo>
                    <a:pt x="1127030" y="6857995"/>
                  </a:moveTo>
                  <a:lnTo>
                    <a:pt x="1004972" y="6684479"/>
                  </a:lnTo>
                  <a:lnTo>
                    <a:pt x="977728" y="6643914"/>
                  </a:lnTo>
                  <a:lnTo>
                    <a:pt x="950778" y="6603193"/>
                  </a:lnTo>
                  <a:lnTo>
                    <a:pt x="924124" y="6562319"/>
                  </a:lnTo>
                  <a:lnTo>
                    <a:pt x="897771" y="6521293"/>
                  </a:lnTo>
                  <a:lnTo>
                    <a:pt x="871723" y="6480119"/>
                  </a:lnTo>
                  <a:lnTo>
                    <a:pt x="845982" y="6438798"/>
                  </a:lnTo>
                  <a:lnTo>
                    <a:pt x="820552" y="6397333"/>
                  </a:lnTo>
                  <a:lnTo>
                    <a:pt x="795437" y="6355726"/>
                  </a:lnTo>
                  <a:lnTo>
                    <a:pt x="770641" y="6313980"/>
                  </a:lnTo>
                  <a:lnTo>
                    <a:pt x="746167" y="6272096"/>
                  </a:lnTo>
                  <a:lnTo>
                    <a:pt x="722019" y="6230077"/>
                  </a:lnTo>
                  <a:lnTo>
                    <a:pt x="698199" y="6187925"/>
                  </a:lnTo>
                  <a:lnTo>
                    <a:pt x="674713" y="6145642"/>
                  </a:lnTo>
                  <a:lnTo>
                    <a:pt x="651563" y="6103231"/>
                  </a:lnTo>
                  <a:lnTo>
                    <a:pt x="628753" y="6060695"/>
                  </a:lnTo>
                  <a:lnTo>
                    <a:pt x="606287" y="6018034"/>
                  </a:lnTo>
                  <a:lnTo>
                    <a:pt x="584167" y="5975252"/>
                  </a:lnTo>
                  <a:lnTo>
                    <a:pt x="562399" y="5932351"/>
                  </a:lnTo>
                  <a:lnTo>
                    <a:pt x="540984" y="5889333"/>
                  </a:lnTo>
                  <a:lnTo>
                    <a:pt x="519928" y="5846200"/>
                  </a:lnTo>
                  <a:lnTo>
                    <a:pt x="499233" y="5802955"/>
                  </a:lnTo>
                  <a:lnTo>
                    <a:pt x="478903" y="5759600"/>
                  </a:lnTo>
                  <a:lnTo>
                    <a:pt x="458942" y="5716137"/>
                  </a:lnTo>
                  <a:lnTo>
                    <a:pt x="439353" y="5672569"/>
                  </a:lnTo>
                  <a:lnTo>
                    <a:pt x="420140" y="5628898"/>
                  </a:lnTo>
                  <a:lnTo>
                    <a:pt x="401307" y="5585125"/>
                  </a:lnTo>
                  <a:lnTo>
                    <a:pt x="382856" y="5541254"/>
                  </a:lnTo>
                  <a:lnTo>
                    <a:pt x="364792" y="5497286"/>
                  </a:lnTo>
                  <a:lnTo>
                    <a:pt x="347118" y="5453225"/>
                  </a:lnTo>
                  <a:lnTo>
                    <a:pt x="329837" y="5409071"/>
                  </a:lnTo>
                  <a:lnTo>
                    <a:pt x="312954" y="5364828"/>
                  </a:lnTo>
                  <a:lnTo>
                    <a:pt x="296472" y="5320498"/>
                  </a:lnTo>
                  <a:lnTo>
                    <a:pt x="280395" y="5276082"/>
                  </a:lnTo>
                  <a:lnTo>
                    <a:pt x="264725" y="5231584"/>
                  </a:lnTo>
                  <a:lnTo>
                    <a:pt x="249467" y="5187005"/>
                  </a:lnTo>
                  <a:lnTo>
                    <a:pt x="234624" y="5142349"/>
                  </a:lnTo>
                  <a:lnTo>
                    <a:pt x="220201" y="5097616"/>
                  </a:lnTo>
                  <a:lnTo>
                    <a:pt x="206199" y="5052810"/>
                  </a:lnTo>
                  <a:lnTo>
                    <a:pt x="192624" y="5007932"/>
                  </a:lnTo>
                  <a:lnTo>
                    <a:pt x="179478" y="4962986"/>
                  </a:lnTo>
                  <a:lnTo>
                    <a:pt x="166765" y="4917972"/>
                  </a:lnTo>
                  <a:lnTo>
                    <a:pt x="154489" y="4872894"/>
                  </a:lnTo>
                  <a:lnTo>
                    <a:pt x="142653" y="4827754"/>
                  </a:lnTo>
                  <a:lnTo>
                    <a:pt x="131261" y="4782554"/>
                  </a:lnTo>
                  <a:lnTo>
                    <a:pt x="120316" y="4737297"/>
                  </a:lnTo>
                  <a:lnTo>
                    <a:pt x="109823" y="4691983"/>
                  </a:lnTo>
                  <a:lnTo>
                    <a:pt x="99784" y="4646617"/>
                  </a:lnTo>
                  <a:lnTo>
                    <a:pt x="90204" y="4601200"/>
                  </a:lnTo>
                  <a:lnTo>
                    <a:pt x="81085" y="4555735"/>
                  </a:lnTo>
                  <a:lnTo>
                    <a:pt x="72432" y="4510223"/>
                  </a:lnTo>
                  <a:lnTo>
                    <a:pt x="64247" y="4464667"/>
                  </a:lnTo>
                  <a:lnTo>
                    <a:pt x="56535" y="4419069"/>
                  </a:lnTo>
                  <a:lnTo>
                    <a:pt x="49300" y="4373432"/>
                  </a:lnTo>
                  <a:lnTo>
                    <a:pt x="42544" y="4327758"/>
                  </a:lnTo>
                  <a:lnTo>
                    <a:pt x="36271" y="4282049"/>
                  </a:lnTo>
                  <a:lnTo>
                    <a:pt x="30485" y="4236307"/>
                  </a:lnTo>
                  <a:lnTo>
                    <a:pt x="25190" y="4190535"/>
                  </a:lnTo>
                  <a:lnTo>
                    <a:pt x="20388" y="4144735"/>
                  </a:lnTo>
                  <a:lnTo>
                    <a:pt x="16085" y="4098909"/>
                  </a:lnTo>
                  <a:lnTo>
                    <a:pt x="12282" y="4053060"/>
                  </a:lnTo>
                  <a:lnTo>
                    <a:pt x="8984" y="4007189"/>
                  </a:lnTo>
                  <a:lnTo>
                    <a:pt x="6195" y="3961300"/>
                  </a:lnTo>
                  <a:lnTo>
                    <a:pt x="3918" y="3915393"/>
                  </a:lnTo>
                  <a:lnTo>
                    <a:pt x="2156" y="3869473"/>
                  </a:lnTo>
                  <a:lnTo>
                    <a:pt x="913" y="3823540"/>
                  </a:lnTo>
                  <a:lnTo>
                    <a:pt x="193" y="3777598"/>
                  </a:lnTo>
                  <a:lnTo>
                    <a:pt x="0" y="3731648"/>
                  </a:lnTo>
                  <a:lnTo>
                    <a:pt x="336" y="3685692"/>
                  </a:lnTo>
                  <a:lnTo>
                    <a:pt x="1205" y="3639734"/>
                  </a:lnTo>
                  <a:lnTo>
                    <a:pt x="2612" y="3593775"/>
                  </a:lnTo>
                  <a:lnTo>
                    <a:pt x="4559" y="3547817"/>
                  </a:lnTo>
                  <a:lnTo>
                    <a:pt x="7051" y="3501864"/>
                  </a:lnTo>
                  <a:lnTo>
                    <a:pt x="10090" y="3455916"/>
                  </a:lnTo>
                  <a:lnTo>
                    <a:pt x="13681" y="3409977"/>
                  </a:lnTo>
                  <a:lnTo>
                    <a:pt x="17826" y="3364049"/>
                  </a:lnTo>
                  <a:lnTo>
                    <a:pt x="22530" y="3318133"/>
                  </a:lnTo>
                  <a:lnTo>
                    <a:pt x="27797" y="3272233"/>
                  </a:lnTo>
                  <a:lnTo>
                    <a:pt x="33629" y="3226350"/>
                  </a:lnTo>
                  <a:lnTo>
                    <a:pt x="40030" y="3180487"/>
                  </a:lnTo>
                  <a:lnTo>
                    <a:pt x="47004" y="3134646"/>
                  </a:lnTo>
                  <a:lnTo>
                    <a:pt x="54554" y="3088830"/>
                  </a:lnTo>
                  <a:lnTo>
                    <a:pt x="62685" y="3043040"/>
                  </a:lnTo>
                  <a:lnTo>
                    <a:pt x="71399" y="2997279"/>
                  </a:lnTo>
                  <a:lnTo>
                    <a:pt x="80701" y="2951549"/>
                  </a:lnTo>
                  <a:lnTo>
                    <a:pt x="90593" y="2905852"/>
                  </a:lnTo>
                  <a:lnTo>
                    <a:pt x="101079" y="2860192"/>
                  </a:lnTo>
                  <a:lnTo>
                    <a:pt x="112164" y="2814569"/>
                  </a:lnTo>
                  <a:lnTo>
                    <a:pt x="123850" y="2768987"/>
                  </a:lnTo>
                  <a:lnTo>
                    <a:pt x="136141" y="2723447"/>
                  </a:lnTo>
                  <a:lnTo>
                    <a:pt x="149041" y="2677952"/>
                  </a:lnTo>
                  <a:lnTo>
                    <a:pt x="162553" y="2632504"/>
                  </a:lnTo>
                  <a:lnTo>
                    <a:pt x="176681" y="2587105"/>
                  </a:lnTo>
                  <a:lnTo>
                    <a:pt x="191428" y="2541759"/>
                  </a:lnTo>
                  <a:lnTo>
                    <a:pt x="206798" y="2496466"/>
                  </a:lnTo>
                  <a:lnTo>
                    <a:pt x="222795" y="2451229"/>
                  </a:lnTo>
                  <a:lnTo>
                    <a:pt x="239423" y="2406051"/>
                  </a:lnTo>
                  <a:lnTo>
                    <a:pt x="256684" y="2360934"/>
                  </a:lnTo>
                  <a:lnTo>
                    <a:pt x="274582" y="2315879"/>
                  </a:lnTo>
                  <a:lnTo>
                    <a:pt x="293121" y="2270891"/>
                  </a:lnTo>
                  <a:lnTo>
                    <a:pt x="312305" y="2225969"/>
                  </a:lnTo>
                  <a:lnTo>
                    <a:pt x="332137" y="2181118"/>
                  </a:lnTo>
                  <a:lnTo>
                    <a:pt x="352620" y="2136339"/>
                  </a:lnTo>
                  <a:lnTo>
                    <a:pt x="373759" y="2091634"/>
                  </a:lnTo>
                  <a:lnTo>
                    <a:pt x="395557" y="2047006"/>
                  </a:lnTo>
                  <a:lnTo>
                    <a:pt x="418017" y="2002457"/>
                  </a:lnTo>
                  <a:lnTo>
                    <a:pt x="441143" y="1957989"/>
                  </a:lnTo>
                  <a:lnTo>
                    <a:pt x="464939" y="1913605"/>
                  </a:lnTo>
                  <a:lnTo>
                    <a:pt x="489408" y="1869307"/>
                  </a:lnTo>
                  <a:lnTo>
                    <a:pt x="514553" y="1825097"/>
                  </a:lnTo>
                  <a:lnTo>
                    <a:pt x="540380" y="1780977"/>
                  </a:lnTo>
                  <a:lnTo>
                    <a:pt x="566889" y="1736950"/>
                  </a:lnTo>
                  <a:lnTo>
                    <a:pt x="594087" y="1693018"/>
                  </a:lnTo>
                  <a:lnTo>
                    <a:pt x="621976" y="1649183"/>
                  </a:lnTo>
                  <a:lnTo>
                    <a:pt x="650559" y="1605448"/>
                  </a:lnTo>
                  <a:lnTo>
                    <a:pt x="679840" y="1561814"/>
                  </a:lnTo>
                  <a:lnTo>
                    <a:pt x="709824" y="1518285"/>
                  </a:lnTo>
                  <a:lnTo>
                    <a:pt x="738765" y="1477038"/>
                  </a:lnTo>
                  <a:lnTo>
                    <a:pt x="768025" y="1435967"/>
                  </a:lnTo>
                  <a:lnTo>
                    <a:pt x="797600" y="1395074"/>
                  </a:lnTo>
                  <a:lnTo>
                    <a:pt x="827489" y="1354361"/>
                  </a:lnTo>
                  <a:lnTo>
                    <a:pt x="857688" y="1313830"/>
                  </a:lnTo>
                  <a:lnTo>
                    <a:pt x="888197" y="1273483"/>
                  </a:lnTo>
                  <a:lnTo>
                    <a:pt x="919011" y="1233324"/>
                  </a:lnTo>
                  <a:lnTo>
                    <a:pt x="950129" y="1193354"/>
                  </a:lnTo>
                  <a:lnTo>
                    <a:pt x="981549" y="1153576"/>
                  </a:lnTo>
                  <a:lnTo>
                    <a:pt x="1013269" y="1113991"/>
                  </a:lnTo>
                  <a:lnTo>
                    <a:pt x="1045285" y="1074603"/>
                  </a:lnTo>
                  <a:lnTo>
                    <a:pt x="1077595" y="1035414"/>
                  </a:lnTo>
                  <a:lnTo>
                    <a:pt x="1110198" y="996426"/>
                  </a:lnTo>
                  <a:lnTo>
                    <a:pt x="1143091" y="957641"/>
                  </a:lnTo>
                  <a:lnTo>
                    <a:pt x="1176271" y="919063"/>
                  </a:lnTo>
                  <a:lnTo>
                    <a:pt x="1209736" y="880692"/>
                  </a:lnTo>
                  <a:lnTo>
                    <a:pt x="1243485" y="842531"/>
                  </a:lnTo>
                  <a:lnTo>
                    <a:pt x="1277513" y="804584"/>
                  </a:lnTo>
                  <a:lnTo>
                    <a:pt x="1311820" y="766852"/>
                  </a:lnTo>
                  <a:lnTo>
                    <a:pt x="1346402" y="729337"/>
                  </a:lnTo>
                  <a:lnTo>
                    <a:pt x="1381258" y="692042"/>
                  </a:lnTo>
                  <a:lnTo>
                    <a:pt x="1416386" y="654969"/>
                  </a:lnTo>
                  <a:lnTo>
                    <a:pt x="1451781" y="618121"/>
                  </a:lnTo>
                  <a:lnTo>
                    <a:pt x="1487444" y="581499"/>
                  </a:lnTo>
                  <a:lnTo>
                    <a:pt x="1523370" y="545107"/>
                  </a:lnTo>
                  <a:lnTo>
                    <a:pt x="1559558" y="508947"/>
                  </a:lnTo>
                  <a:lnTo>
                    <a:pt x="1596005" y="473020"/>
                  </a:lnTo>
                  <a:lnTo>
                    <a:pt x="1632709" y="437330"/>
                  </a:lnTo>
                  <a:lnTo>
                    <a:pt x="1669668" y="401878"/>
                  </a:lnTo>
                  <a:lnTo>
                    <a:pt x="1706880" y="366667"/>
                  </a:lnTo>
                  <a:lnTo>
                    <a:pt x="1744341" y="331700"/>
                  </a:lnTo>
                  <a:lnTo>
                    <a:pt x="1782050" y="296978"/>
                  </a:lnTo>
                  <a:lnTo>
                    <a:pt x="1820004" y="262504"/>
                  </a:lnTo>
                  <a:lnTo>
                    <a:pt x="1858201" y="228280"/>
                  </a:lnTo>
                  <a:lnTo>
                    <a:pt x="1896639" y="194309"/>
                  </a:lnTo>
                  <a:lnTo>
                    <a:pt x="2131711" y="0"/>
                  </a:lnTo>
                </a:path>
              </a:pathLst>
            </a:custGeom>
            <a:ln w="914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52490" y="0"/>
              <a:ext cx="5240020" cy="6858000"/>
            </a:xfrm>
            <a:custGeom>
              <a:avLst/>
              <a:gdLst/>
              <a:ahLst/>
              <a:cxnLst/>
              <a:rect l="l" t="t" r="r" b="b"/>
              <a:pathLst>
                <a:path w="5240020" h="6858000">
                  <a:moveTo>
                    <a:pt x="5239510" y="0"/>
                  </a:moveTo>
                  <a:lnTo>
                    <a:pt x="2829431" y="0"/>
                  </a:lnTo>
                  <a:lnTo>
                    <a:pt x="2559429" y="124332"/>
                  </a:lnTo>
                  <a:lnTo>
                    <a:pt x="2514566" y="146893"/>
                  </a:lnTo>
                  <a:lnTo>
                    <a:pt x="2469908" y="169860"/>
                  </a:lnTo>
                  <a:lnTo>
                    <a:pt x="2425461" y="193232"/>
                  </a:lnTo>
                  <a:lnTo>
                    <a:pt x="2381228" y="217008"/>
                  </a:lnTo>
                  <a:lnTo>
                    <a:pt x="2337214" y="241184"/>
                  </a:lnTo>
                  <a:lnTo>
                    <a:pt x="2293424" y="265761"/>
                  </a:lnTo>
                  <a:lnTo>
                    <a:pt x="2249860" y="290735"/>
                  </a:lnTo>
                  <a:lnTo>
                    <a:pt x="2206529" y="316104"/>
                  </a:lnTo>
                  <a:lnTo>
                    <a:pt x="2163434" y="341868"/>
                  </a:lnTo>
                  <a:lnTo>
                    <a:pt x="2120579" y="368024"/>
                  </a:lnTo>
                  <a:lnTo>
                    <a:pt x="2077969" y="394570"/>
                  </a:lnTo>
                  <a:lnTo>
                    <a:pt x="2035609" y="421505"/>
                  </a:lnTo>
                  <a:lnTo>
                    <a:pt x="1993502" y="448826"/>
                  </a:lnTo>
                  <a:lnTo>
                    <a:pt x="1951653" y="476533"/>
                  </a:lnTo>
                  <a:lnTo>
                    <a:pt x="1910066" y="504622"/>
                  </a:lnTo>
                  <a:lnTo>
                    <a:pt x="1868746" y="533092"/>
                  </a:lnTo>
                  <a:lnTo>
                    <a:pt x="1827697" y="561942"/>
                  </a:lnTo>
                  <a:lnTo>
                    <a:pt x="1786924" y="591169"/>
                  </a:lnTo>
                  <a:lnTo>
                    <a:pt x="1746430" y="620772"/>
                  </a:lnTo>
                  <a:lnTo>
                    <a:pt x="1706220" y="650748"/>
                  </a:lnTo>
                  <a:lnTo>
                    <a:pt x="1666299" y="681097"/>
                  </a:lnTo>
                  <a:lnTo>
                    <a:pt x="1626670" y="711815"/>
                  </a:lnTo>
                  <a:lnTo>
                    <a:pt x="1587339" y="742902"/>
                  </a:lnTo>
                  <a:lnTo>
                    <a:pt x="1548309" y="774355"/>
                  </a:lnTo>
                  <a:lnTo>
                    <a:pt x="1509585" y="806173"/>
                  </a:lnTo>
                  <a:lnTo>
                    <a:pt x="1471171" y="838354"/>
                  </a:lnTo>
                  <a:lnTo>
                    <a:pt x="1433072" y="870896"/>
                  </a:lnTo>
                  <a:lnTo>
                    <a:pt x="1395292" y="903797"/>
                  </a:lnTo>
                  <a:lnTo>
                    <a:pt x="1357834" y="937055"/>
                  </a:lnTo>
                  <a:lnTo>
                    <a:pt x="1320705" y="970668"/>
                  </a:lnTo>
                  <a:lnTo>
                    <a:pt x="1283907" y="1004635"/>
                  </a:lnTo>
                  <a:lnTo>
                    <a:pt x="1247446" y="1038954"/>
                  </a:lnTo>
                  <a:lnTo>
                    <a:pt x="1211325" y="1073623"/>
                  </a:lnTo>
                  <a:lnTo>
                    <a:pt x="1175550" y="1108640"/>
                  </a:lnTo>
                  <a:lnTo>
                    <a:pt x="1140123" y="1144003"/>
                  </a:lnTo>
                  <a:lnTo>
                    <a:pt x="1105051" y="1179710"/>
                  </a:lnTo>
                  <a:lnTo>
                    <a:pt x="1070336" y="1215760"/>
                  </a:lnTo>
                  <a:lnTo>
                    <a:pt x="1035984" y="1252151"/>
                  </a:lnTo>
                  <a:lnTo>
                    <a:pt x="1001999" y="1288881"/>
                  </a:lnTo>
                  <a:lnTo>
                    <a:pt x="968385" y="1325948"/>
                  </a:lnTo>
                  <a:lnTo>
                    <a:pt x="935146" y="1363350"/>
                  </a:lnTo>
                  <a:lnTo>
                    <a:pt x="902287" y="1401085"/>
                  </a:lnTo>
                  <a:lnTo>
                    <a:pt x="869812" y="1439152"/>
                  </a:lnTo>
                  <a:lnTo>
                    <a:pt x="837726" y="1477549"/>
                  </a:lnTo>
                  <a:lnTo>
                    <a:pt x="806033" y="1516273"/>
                  </a:lnTo>
                  <a:lnTo>
                    <a:pt x="774737" y="1555324"/>
                  </a:lnTo>
                  <a:lnTo>
                    <a:pt x="743842" y="1594699"/>
                  </a:lnTo>
                  <a:lnTo>
                    <a:pt x="713354" y="1634396"/>
                  </a:lnTo>
                  <a:lnTo>
                    <a:pt x="683276" y="1674414"/>
                  </a:lnTo>
                  <a:lnTo>
                    <a:pt x="653612" y="1714750"/>
                  </a:lnTo>
                  <a:lnTo>
                    <a:pt x="624367" y="1755403"/>
                  </a:lnTo>
                  <a:lnTo>
                    <a:pt x="595546" y="1796372"/>
                  </a:lnTo>
                  <a:lnTo>
                    <a:pt x="567153" y="1837653"/>
                  </a:lnTo>
                  <a:lnTo>
                    <a:pt x="539191" y="1879246"/>
                  </a:lnTo>
                  <a:lnTo>
                    <a:pt x="511666" y="1921149"/>
                  </a:lnTo>
                  <a:lnTo>
                    <a:pt x="484582" y="1963359"/>
                  </a:lnTo>
                  <a:lnTo>
                    <a:pt x="457942" y="2005874"/>
                  </a:lnTo>
                  <a:lnTo>
                    <a:pt x="431753" y="2048694"/>
                  </a:lnTo>
                  <a:lnTo>
                    <a:pt x="406017" y="2091816"/>
                  </a:lnTo>
                  <a:lnTo>
                    <a:pt x="381509" y="2134277"/>
                  </a:lnTo>
                  <a:lnTo>
                    <a:pt x="357819" y="2176884"/>
                  </a:lnTo>
                  <a:lnTo>
                    <a:pt x="334942" y="2219635"/>
                  </a:lnTo>
                  <a:lnTo>
                    <a:pt x="312873" y="2262524"/>
                  </a:lnTo>
                  <a:lnTo>
                    <a:pt x="291607" y="2305550"/>
                  </a:lnTo>
                  <a:lnTo>
                    <a:pt x="271137" y="2348707"/>
                  </a:lnTo>
                  <a:lnTo>
                    <a:pt x="251459" y="2391992"/>
                  </a:lnTo>
                  <a:lnTo>
                    <a:pt x="232567" y="2435400"/>
                  </a:lnTo>
                  <a:lnTo>
                    <a:pt x="214456" y="2478929"/>
                  </a:lnTo>
                  <a:lnTo>
                    <a:pt x="197122" y="2522573"/>
                  </a:lnTo>
                  <a:lnTo>
                    <a:pt x="180557" y="2566330"/>
                  </a:lnTo>
                  <a:lnTo>
                    <a:pt x="164758" y="2610195"/>
                  </a:lnTo>
                  <a:lnTo>
                    <a:pt x="149719" y="2654165"/>
                  </a:lnTo>
                  <a:lnTo>
                    <a:pt x="135434" y="2698235"/>
                  </a:lnTo>
                  <a:lnTo>
                    <a:pt x="121898" y="2742402"/>
                  </a:lnTo>
                  <a:lnTo>
                    <a:pt x="109106" y="2786662"/>
                  </a:lnTo>
                  <a:lnTo>
                    <a:pt x="97053" y="2831011"/>
                  </a:lnTo>
                  <a:lnTo>
                    <a:pt x="85733" y="2875445"/>
                  </a:lnTo>
                  <a:lnTo>
                    <a:pt x="75141" y="2919960"/>
                  </a:lnTo>
                  <a:lnTo>
                    <a:pt x="65271" y="2964552"/>
                  </a:lnTo>
                  <a:lnTo>
                    <a:pt x="56119" y="3009218"/>
                  </a:lnTo>
                  <a:lnTo>
                    <a:pt x="47679" y="3053953"/>
                  </a:lnTo>
                  <a:lnTo>
                    <a:pt x="39945" y="3098755"/>
                  </a:lnTo>
                  <a:lnTo>
                    <a:pt x="32913" y="3143618"/>
                  </a:lnTo>
                  <a:lnTo>
                    <a:pt x="26577" y="3188539"/>
                  </a:lnTo>
                  <a:lnTo>
                    <a:pt x="20932" y="3233514"/>
                  </a:lnTo>
                  <a:lnTo>
                    <a:pt x="15972" y="3278539"/>
                  </a:lnTo>
                  <a:lnTo>
                    <a:pt x="11692" y="3323611"/>
                  </a:lnTo>
                  <a:lnTo>
                    <a:pt x="8088" y="3368725"/>
                  </a:lnTo>
                  <a:lnTo>
                    <a:pt x="5152" y="3413878"/>
                  </a:lnTo>
                  <a:lnTo>
                    <a:pt x="2881" y="3459065"/>
                  </a:lnTo>
                  <a:lnTo>
                    <a:pt x="1269" y="3504283"/>
                  </a:lnTo>
                  <a:lnTo>
                    <a:pt x="310" y="3549529"/>
                  </a:lnTo>
                  <a:lnTo>
                    <a:pt x="0" y="3594797"/>
                  </a:lnTo>
                  <a:lnTo>
                    <a:pt x="332" y="3640085"/>
                  </a:lnTo>
                  <a:lnTo>
                    <a:pt x="1302" y="3685387"/>
                  </a:lnTo>
                  <a:lnTo>
                    <a:pt x="2904" y="3730702"/>
                  </a:lnTo>
                  <a:lnTo>
                    <a:pt x="5134" y="3776024"/>
                  </a:lnTo>
                  <a:lnTo>
                    <a:pt x="7985" y="3821349"/>
                  </a:lnTo>
                  <a:lnTo>
                    <a:pt x="11452" y="3866675"/>
                  </a:lnTo>
                  <a:lnTo>
                    <a:pt x="15531" y="3911996"/>
                  </a:lnTo>
                  <a:lnTo>
                    <a:pt x="20215" y="3957310"/>
                  </a:lnTo>
                  <a:lnTo>
                    <a:pt x="25500" y="4002611"/>
                  </a:lnTo>
                  <a:lnTo>
                    <a:pt x="31380" y="4047898"/>
                  </a:lnTo>
                  <a:lnTo>
                    <a:pt x="37849" y="4093164"/>
                  </a:lnTo>
                  <a:lnTo>
                    <a:pt x="44903" y="4138407"/>
                  </a:lnTo>
                  <a:lnTo>
                    <a:pt x="52537" y="4183623"/>
                  </a:lnTo>
                  <a:lnTo>
                    <a:pt x="60744" y="4228808"/>
                  </a:lnTo>
                  <a:lnTo>
                    <a:pt x="69520" y="4273957"/>
                  </a:lnTo>
                  <a:lnTo>
                    <a:pt x="78859" y="4319068"/>
                  </a:lnTo>
                  <a:lnTo>
                    <a:pt x="88756" y="4364136"/>
                  </a:lnTo>
                  <a:lnTo>
                    <a:pt x="99205" y="4409157"/>
                  </a:lnTo>
                  <a:lnTo>
                    <a:pt x="110202" y="4454128"/>
                  </a:lnTo>
                  <a:lnTo>
                    <a:pt x="121741" y="4499044"/>
                  </a:lnTo>
                  <a:lnTo>
                    <a:pt x="133816" y="4543902"/>
                  </a:lnTo>
                  <a:lnTo>
                    <a:pt x="146423" y="4588698"/>
                  </a:lnTo>
                  <a:lnTo>
                    <a:pt x="159556" y="4633427"/>
                  </a:lnTo>
                  <a:lnTo>
                    <a:pt x="173210" y="4678087"/>
                  </a:lnTo>
                  <a:lnTo>
                    <a:pt x="187379" y="4722673"/>
                  </a:lnTo>
                  <a:lnTo>
                    <a:pt x="202059" y="4767181"/>
                  </a:lnTo>
                  <a:lnTo>
                    <a:pt x="217243" y="4811608"/>
                  </a:lnTo>
                  <a:lnTo>
                    <a:pt x="232926" y="4855950"/>
                  </a:lnTo>
                  <a:lnTo>
                    <a:pt x="249104" y="4900202"/>
                  </a:lnTo>
                  <a:lnTo>
                    <a:pt x="265771" y="4944361"/>
                  </a:lnTo>
                  <a:lnTo>
                    <a:pt x="282921" y="4988422"/>
                  </a:lnTo>
                  <a:lnTo>
                    <a:pt x="300549" y="5032383"/>
                  </a:lnTo>
                  <a:lnTo>
                    <a:pt x="318651" y="5076239"/>
                  </a:lnTo>
                  <a:lnTo>
                    <a:pt x="337220" y="5119987"/>
                  </a:lnTo>
                  <a:lnTo>
                    <a:pt x="356251" y="5163622"/>
                  </a:lnTo>
                  <a:lnTo>
                    <a:pt x="375739" y="5207140"/>
                  </a:lnTo>
                  <a:lnTo>
                    <a:pt x="395679" y="5250538"/>
                  </a:lnTo>
                  <a:lnTo>
                    <a:pt x="416066" y="5293812"/>
                  </a:lnTo>
                  <a:lnTo>
                    <a:pt x="436893" y="5336958"/>
                  </a:lnTo>
                  <a:lnTo>
                    <a:pt x="458156" y="5379972"/>
                  </a:lnTo>
                  <a:lnTo>
                    <a:pt x="479850" y="5422850"/>
                  </a:lnTo>
                  <a:lnTo>
                    <a:pt x="501969" y="5465589"/>
                  </a:lnTo>
                  <a:lnTo>
                    <a:pt x="524507" y="5508184"/>
                  </a:lnTo>
                  <a:lnTo>
                    <a:pt x="547460" y="5550631"/>
                  </a:lnTo>
                  <a:lnTo>
                    <a:pt x="570822" y="5592928"/>
                  </a:lnTo>
                  <a:lnTo>
                    <a:pt x="594588" y="5635069"/>
                  </a:lnTo>
                  <a:lnTo>
                    <a:pt x="618753" y="5677051"/>
                  </a:lnTo>
                  <a:lnTo>
                    <a:pt x="643311" y="5718870"/>
                  </a:lnTo>
                  <a:lnTo>
                    <a:pt x="668257" y="5760522"/>
                  </a:lnTo>
                  <a:lnTo>
                    <a:pt x="693585" y="5802004"/>
                  </a:lnTo>
                  <a:lnTo>
                    <a:pt x="719291" y="5843311"/>
                  </a:lnTo>
                  <a:lnTo>
                    <a:pt x="745368" y="5884439"/>
                  </a:lnTo>
                  <a:lnTo>
                    <a:pt x="771813" y="5925385"/>
                  </a:lnTo>
                  <a:lnTo>
                    <a:pt x="798618" y="5966145"/>
                  </a:lnTo>
                  <a:lnTo>
                    <a:pt x="825780" y="6006715"/>
                  </a:lnTo>
                  <a:lnTo>
                    <a:pt x="853293" y="6047092"/>
                  </a:lnTo>
                  <a:lnTo>
                    <a:pt x="881151" y="6087270"/>
                  </a:lnTo>
                  <a:lnTo>
                    <a:pt x="909349" y="6127246"/>
                  </a:lnTo>
                  <a:lnTo>
                    <a:pt x="937882" y="6167017"/>
                  </a:lnTo>
                  <a:lnTo>
                    <a:pt x="966744" y="6206579"/>
                  </a:lnTo>
                  <a:lnTo>
                    <a:pt x="995931" y="6245927"/>
                  </a:lnTo>
                  <a:lnTo>
                    <a:pt x="1025436" y="6285058"/>
                  </a:lnTo>
                  <a:lnTo>
                    <a:pt x="1055255" y="6323968"/>
                  </a:lnTo>
                  <a:lnTo>
                    <a:pt x="1085382" y="6362654"/>
                  </a:lnTo>
                  <a:lnTo>
                    <a:pt x="1115812" y="6401110"/>
                  </a:lnTo>
                  <a:lnTo>
                    <a:pt x="1146540" y="6439333"/>
                  </a:lnTo>
                  <a:lnTo>
                    <a:pt x="1177560" y="6477320"/>
                  </a:lnTo>
                  <a:lnTo>
                    <a:pt x="1208867" y="6515067"/>
                  </a:lnTo>
                  <a:lnTo>
                    <a:pt x="1240456" y="6552569"/>
                  </a:lnTo>
                  <a:lnTo>
                    <a:pt x="1272321" y="6589823"/>
                  </a:lnTo>
                  <a:lnTo>
                    <a:pt x="1304457" y="6626825"/>
                  </a:lnTo>
                  <a:lnTo>
                    <a:pt x="1336859" y="6663571"/>
                  </a:lnTo>
                  <a:lnTo>
                    <a:pt x="1369521" y="6700058"/>
                  </a:lnTo>
                  <a:lnTo>
                    <a:pt x="1402438" y="6736280"/>
                  </a:lnTo>
                  <a:lnTo>
                    <a:pt x="1435606" y="6772235"/>
                  </a:lnTo>
                  <a:lnTo>
                    <a:pt x="1518283" y="6857999"/>
                  </a:lnTo>
                  <a:lnTo>
                    <a:pt x="5239510" y="6857999"/>
                  </a:lnTo>
                  <a:lnTo>
                    <a:pt x="5239510" y="0"/>
                  </a:lnTo>
                  <a:close/>
                </a:path>
              </a:pathLst>
            </a:custGeom>
            <a:solidFill>
              <a:srgbClr val="0FB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957566" y="1607058"/>
            <a:ext cx="3569970" cy="137922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632460" marR="5080" indent="-620395">
              <a:lnSpc>
                <a:spcPts val="4900"/>
              </a:lnSpc>
              <a:spcBef>
                <a:spcPts val="980"/>
              </a:spcBef>
            </a:pPr>
            <a:r>
              <a:rPr sz="4800" spc="-155" dirty="0">
                <a:solidFill>
                  <a:srgbClr val="FFFDFF"/>
                </a:solidFill>
                <a:latin typeface="Calibri Light"/>
                <a:cs typeface="Calibri Light"/>
              </a:rPr>
              <a:t>I</a:t>
            </a:r>
            <a:r>
              <a:rPr sz="4800" spc="-160" dirty="0">
                <a:solidFill>
                  <a:srgbClr val="FFFDFF"/>
                </a:solidFill>
                <a:latin typeface="Calibri Light"/>
                <a:cs typeface="Calibri Light"/>
              </a:rPr>
              <a:t>N</a:t>
            </a:r>
            <a:r>
              <a:rPr sz="4800" spc="-204" dirty="0">
                <a:solidFill>
                  <a:srgbClr val="FFFDFF"/>
                </a:solidFill>
                <a:latin typeface="Calibri Light"/>
                <a:cs typeface="Calibri Light"/>
              </a:rPr>
              <a:t>F</a:t>
            </a:r>
            <a:r>
              <a:rPr sz="4800" spc="-155" dirty="0">
                <a:solidFill>
                  <a:srgbClr val="FFFDFF"/>
                </a:solidFill>
                <a:latin typeface="Calibri Light"/>
                <a:cs typeface="Calibri Light"/>
              </a:rPr>
              <a:t>OR</a:t>
            </a:r>
            <a:r>
              <a:rPr sz="4800" spc="-160" dirty="0">
                <a:solidFill>
                  <a:srgbClr val="FFFDFF"/>
                </a:solidFill>
                <a:latin typeface="Calibri Light"/>
                <a:cs typeface="Calibri Light"/>
              </a:rPr>
              <a:t>M</a:t>
            </a:r>
            <a:r>
              <a:rPr sz="4800" spc="-165" dirty="0">
                <a:solidFill>
                  <a:srgbClr val="FFFDFF"/>
                </a:solidFill>
                <a:latin typeface="Calibri Light"/>
                <a:cs typeface="Calibri Light"/>
              </a:rPr>
              <a:t>AZ</a:t>
            </a:r>
            <a:r>
              <a:rPr sz="4800" spc="-155" dirty="0">
                <a:solidFill>
                  <a:srgbClr val="FFFDFF"/>
                </a:solidFill>
                <a:latin typeface="Calibri Light"/>
                <a:cs typeface="Calibri Light"/>
              </a:rPr>
              <a:t>IO</a:t>
            </a:r>
            <a:r>
              <a:rPr sz="4800" spc="-160" dirty="0">
                <a:solidFill>
                  <a:srgbClr val="FFFDFF"/>
                </a:solidFill>
                <a:latin typeface="Calibri Light"/>
                <a:cs typeface="Calibri Light"/>
              </a:rPr>
              <a:t>N</a:t>
            </a:r>
            <a:r>
              <a:rPr sz="4800" dirty="0">
                <a:solidFill>
                  <a:srgbClr val="FFFDFF"/>
                </a:solidFill>
                <a:latin typeface="Calibri Light"/>
                <a:cs typeface="Calibri Light"/>
              </a:rPr>
              <a:t>I  </a:t>
            </a:r>
            <a:r>
              <a:rPr sz="4800" spc="-140" dirty="0">
                <a:solidFill>
                  <a:srgbClr val="FFFDFF"/>
                </a:solidFill>
                <a:latin typeface="Calibri Light"/>
                <a:cs typeface="Calibri Light"/>
              </a:rPr>
              <a:t>GENERALI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3777" y="3506717"/>
            <a:ext cx="6199423" cy="13740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0FB6F4"/>
              </a:buClr>
              <a:buSzPct val="109375"/>
              <a:buFont typeface="Wingdings"/>
              <a:buChar char=""/>
              <a:tabLst>
                <a:tab pos="241300" algn="l"/>
              </a:tabLst>
            </a:pPr>
            <a:r>
              <a:rPr lang="it-IT" sz="1600" b="1" spc="45" dirty="0" smtClean="0">
                <a:latin typeface="Cambria"/>
                <a:cs typeface="Cambria"/>
              </a:rPr>
              <a:t>COME RAGGIUNGERE </a:t>
            </a:r>
            <a:r>
              <a:rPr sz="1600" b="1" spc="35" dirty="0" smtClean="0">
                <a:latin typeface="Cambria"/>
                <a:cs typeface="Cambria"/>
              </a:rPr>
              <a:t> </a:t>
            </a:r>
            <a:r>
              <a:rPr sz="1600" b="1" spc="-25" dirty="0">
                <a:latin typeface="Cambria"/>
                <a:cs typeface="Cambria"/>
              </a:rPr>
              <a:t>IL</a:t>
            </a:r>
            <a:r>
              <a:rPr sz="1600" b="1" spc="25" dirty="0">
                <a:latin typeface="Cambria"/>
                <a:cs typeface="Cambria"/>
              </a:rPr>
              <a:t> </a:t>
            </a:r>
            <a:r>
              <a:rPr lang="it-IT" sz="1600" b="1" spc="140" dirty="0" smtClean="0">
                <a:latin typeface="Cambria"/>
                <a:cs typeface="Cambria"/>
              </a:rPr>
              <a:t>LICEO GIORDANO BRUNO</a:t>
            </a: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0FB6F4"/>
              </a:buClr>
              <a:buSzPct val="109375"/>
              <a:buFont typeface="Wingdings"/>
              <a:buChar char=""/>
              <a:tabLst>
                <a:tab pos="241300" algn="l"/>
              </a:tabLst>
            </a:pPr>
            <a:endParaRPr lang="it-IT" sz="1600" spc="14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0FB6F4"/>
              </a:buClr>
              <a:buSzPct val="109375"/>
              <a:buFont typeface="Wingdings"/>
              <a:buChar char=""/>
              <a:tabLst>
                <a:tab pos="241300" algn="l"/>
              </a:tabLst>
            </a:pPr>
            <a:r>
              <a:rPr lang="it-IT" dirty="0"/>
              <a:t>Via della Bufalotta </a:t>
            </a:r>
            <a:r>
              <a:rPr lang="it-IT" dirty="0" smtClean="0"/>
              <a:t>594 – 00139 594 </a:t>
            </a:r>
            <a:r>
              <a:rPr lang="it-IT" dirty="0"/>
              <a:t>- </a:t>
            </a:r>
            <a:r>
              <a:rPr lang="it-IT" dirty="0" smtClean="0"/>
              <a:t>Roma</a:t>
            </a:r>
            <a:r>
              <a:rPr lang="it-IT" dirty="0"/>
              <a:t> Tel. </a:t>
            </a:r>
            <a:r>
              <a:rPr lang="it-IT" dirty="0" smtClean="0">
                <a:hlinkClick r:id="rId2"/>
              </a:rPr>
              <a:t>06-121122025</a:t>
            </a:r>
            <a:endParaRPr lang="it-IT" dirty="0" smtClean="0"/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0FB6F4"/>
              </a:buClr>
              <a:buSzPct val="109375"/>
              <a:buFont typeface="Wingdings"/>
              <a:buChar char=""/>
              <a:tabLst>
                <a:tab pos="241300" algn="l"/>
              </a:tabLst>
            </a:pPr>
            <a:r>
              <a:rPr lang="it-IT" dirty="0"/>
              <a:t> </a:t>
            </a:r>
            <a:r>
              <a:rPr lang="it-IT" dirty="0" smtClean="0"/>
              <a:t>Via </a:t>
            </a:r>
            <a:r>
              <a:rPr lang="it-IT" dirty="0"/>
              <a:t>delle Isole </a:t>
            </a:r>
            <a:r>
              <a:rPr lang="it-IT" dirty="0" err="1"/>
              <a:t>Curzolane</a:t>
            </a:r>
            <a:r>
              <a:rPr lang="it-IT" dirty="0"/>
              <a:t> 71  - </a:t>
            </a:r>
            <a:r>
              <a:rPr lang="it-IT" dirty="0" smtClean="0"/>
              <a:t>00139 - </a:t>
            </a:r>
            <a:r>
              <a:rPr lang="it-IT" dirty="0"/>
              <a:t>Roma Tel. </a:t>
            </a:r>
            <a:r>
              <a:rPr lang="it-IT" dirty="0">
                <a:hlinkClick r:id="rId3"/>
              </a:rPr>
              <a:t>06-121125521</a:t>
            </a:r>
            <a:r>
              <a:rPr lang="it-IT" sz="1600" dirty="0"/>
              <a:t/>
            </a:r>
            <a:br>
              <a:rPr lang="it-IT" sz="1600" dirty="0"/>
            </a:br>
            <a:r>
              <a:rPr lang="it-IT" dirty="0"/>
              <a:t> </a:t>
            </a:r>
            <a:endParaRPr sz="1600" dirty="0">
              <a:latin typeface="Cambria"/>
              <a:cs typeface="Cambria"/>
            </a:endParaRPr>
          </a:p>
        </p:txBody>
      </p:sp>
      <p:pic>
        <p:nvPicPr>
          <p:cNvPr id="2050" name="Picture 2" descr="https://www.liceogiordanobrunoroma.eu/public/tipologie/1/logo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68" y="162425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liceogiordanobrunoroma.eu/public/tipologie/1/qrcodesitog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77" y="4876800"/>
            <a:ext cx="1890286" cy="18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i siamo - GIORDANO BRUNO - Scuola in Chiar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09" y="3283781"/>
            <a:ext cx="4573084" cy="222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87428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74800" y="0"/>
            <a:ext cx="1273810" cy="6858000"/>
          </a:xfrm>
          <a:custGeom>
            <a:avLst/>
            <a:gdLst/>
            <a:ahLst/>
            <a:cxnLst/>
            <a:rect l="l" t="t" r="r" b="b"/>
            <a:pathLst>
              <a:path w="1273810" h="6858000">
                <a:moveTo>
                  <a:pt x="1273672" y="6857996"/>
                </a:moveTo>
                <a:lnTo>
                  <a:pt x="1021734" y="6445110"/>
                </a:lnTo>
                <a:lnTo>
                  <a:pt x="997513" y="6402210"/>
                </a:lnTo>
                <a:lnTo>
                  <a:pt x="973511" y="6359176"/>
                </a:lnTo>
                <a:lnTo>
                  <a:pt x="949731" y="6316011"/>
                </a:lnTo>
                <a:lnTo>
                  <a:pt x="926176" y="6272716"/>
                </a:lnTo>
                <a:lnTo>
                  <a:pt x="902849" y="6229295"/>
                </a:lnTo>
                <a:lnTo>
                  <a:pt x="879752" y="6185749"/>
                </a:lnTo>
                <a:lnTo>
                  <a:pt x="856888" y="6142081"/>
                </a:lnTo>
                <a:lnTo>
                  <a:pt x="834261" y="6098293"/>
                </a:lnTo>
                <a:lnTo>
                  <a:pt x="811872" y="6054387"/>
                </a:lnTo>
                <a:lnTo>
                  <a:pt x="789725" y="6010366"/>
                </a:lnTo>
                <a:lnTo>
                  <a:pt x="767822" y="5966232"/>
                </a:lnTo>
                <a:lnTo>
                  <a:pt x="746166" y="5921986"/>
                </a:lnTo>
                <a:lnTo>
                  <a:pt x="724760" y="5877632"/>
                </a:lnTo>
                <a:lnTo>
                  <a:pt x="703606" y="5833171"/>
                </a:lnTo>
                <a:lnTo>
                  <a:pt x="682707" y="5788607"/>
                </a:lnTo>
                <a:lnTo>
                  <a:pt x="662067" y="5743940"/>
                </a:lnTo>
                <a:lnTo>
                  <a:pt x="641687" y="5699174"/>
                </a:lnTo>
                <a:lnTo>
                  <a:pt x="621571" y="5654311"/>
                </a:lnTo>
                <a:lnTo>
                  <a:pt x="601721" y="5609352"/>
                </a:lnTo>
                <a:lnTo>
                  <a:pt x="582140" y="5564301"/>
                </a:lnTo>
                <a:lnTo>
                  <a:pt x="562831" y="5519159"/>
                </a:lnTo>
                <a:lnTo>
                  <a:pt x="543797" y="5473929"/>
                </a:lnTo>
                <a:lnTo>
                  <a:pt x="525040" y="5428613"/>
                </a:lnTo>
                <a:lnTo>
                  <a:pt x="506563" y="5383214"/>
                </a:lnTo>
                <a:lnTo>
                  <a:pt x="488368" y="5337733"/>
                </a:lnTo>
                <a:lnTo>
                  <a:pt x="470460" y="5292173"/>
                </a:lnTo>
                <a:lnTo>
                  <a:pt x="452839" y="5246536"/>
                </a:lnTo>
                <a:lnTo>
                  <a:pt x="435510" y="5200824"/>
                </a:lnTo>
                <a:lnTo>
                  <a:pt x="418475" y="5155040"/>
                </a:lnTo>
                <a:lnTo>
                  <a:pt x="401736" y="5109186"/>
                </a:lnTo>
                <a:lnTo>
                  <a:pt x="385296" y="5063265"/>
                </a:lnTo>
                <a:lnTo>
                  <a:pt x="369159" y="5017277"/>
                </a:lnTo>
                <a:lnTo>
                  <a:pt x="353326" y="4971227"/>
                </a:lnTo>
                <a:lnTo>
                  <a:pt x="337801" y="4925115"/>
                </a:lnTo>
                <a:lnTo>
                  <a:pt x="322586" y="4878945"/>
                </a:lnTo>
                <a:lnTo>
                  <a:pt x="307685" y="4832719"/>
                </a:lnTo>
                <a:lnTo>
                  <a:pt x="293099" y="4786438"/>
                </a:lnTo>
                <a:lnTo>
                  <a:pt x="278832" y="4740105"/>
                </a:lnTo>
                <a:lnTo>
                  <a:pt x="264886" y="4693723"/>
                </a:lnTo>
                <a:lnTo>
                  <a:pt x="251265" y="4647294"/>
                </a:lnTo>
                <a:lnTo>
                  <a:pt x="237970" y="4600819"/>
                </a:lnTo>
                <a:lnTo>
                  <a:pt x="225005" y="4554302"/>
                </a:lnTo>
                <a:lnTo>
                  <a:pt x="212373" y="4507744"/>
                </a:lnTo>
                <a:lnTo>
                  <a:pt x="200075" y="4461148"/>
                </a:lnTo>
                <a:lnTo>
                  <a:pt x="188116" y="4414516"/>
                </a:lnTo>
                <a:lnTo>
                  <a:pt x="176497" y="4367850"/>
                </a:lnTo>
                <a:lnTo>
                  <a:pt x="165221" y="4321153"/>
                </a:lnTo>
                <a:lnTo>
                  <a:pt x="154292" y="4274426"/>
                </a:lnTo>
                <a:lnTo>
                  <a:pt x="143712" y="4227673"/>
                </a:lnTo>
                <a:lnTo>
                  <a:pt x="133483" y="4180895"/>
                </a:lnTo>
                <a:lnTo>
                  <a:pt x="123609" y="4134095"/>
                </a:lnTo>
                <a:lnTo>
                  <a:pt x="114092" y="4087275"/>
                </a:lnTo>
                <a:lnTo>
                  <a:pt x="104934" y="4040437"/>
                </a:lnTo>
                <a:lnTo>
                  <a:pt x="96140" y="3993583"/>
                </a:lnTo>
                <a:lnTo>
                  <a:pt x="87711" y="3946716"/>
                </a:lnTo>
                <a:lnTo>
                  <a:pt x="79650" y="3899838"/>
                </a:lnTo>
                <a:lnTo>
                  <a:pt x="71960" y="3852952"/>
                </a:lnTo>
                <a:lnTo>
                  <a:pt x="64644" y="3806058"/>
                </a:lnTo>
                <a:lnTo>
                  <a:pt x="57705" y="3759161"/>
                </a:lnTo>
                <a:lnTo>
                  <a:pt x="51144" y="3712262"/>
                </a:lnTo>
                <a:lnTo>
                  <a:pt x="44966" y="3665363"/>
                </a:lnTo>
                <a:lnTo>
                  <a:pt x="39172" y="3618467"/>
                </a:lnTo>
                <a:lnTo>
                  <a:pt x="33766" y="3571576"/>
                </a:lnTo>
                <a:lnTo>
                  <a:pt x="28750" y="3524692"/>
                </a:lnTo>
                <a:lnTo>
                  <a:pt x="24127" y="3477818"/>
                </a:lnTo>
                <a:lnTo>
                  <a:pt x="19900" y="3430955"/>
                </a:lnTo>
                <a:lnTo>
                  <a:pt x="16071" y="3384106"/>
                </a:lnTo>
                <a:lnTo>
                  <a:pt x="12643" y="3337274"/>
                </a:lnTo>
                <a:lnTo>
                  <a:pt x="9620" y="3290460"/>
                </a:lnTo>
                <a:lnTo>
                  <a:pt x="7003" y="3243667"/>
                </a:lnTo>
                <a:lnTo>
                  <a:pt x="4796" y="3196897"/>
                </a:lnTo>
                <a:lnTo>
                  <a:pt x="3001" y="3150152"/>
                </a:lnTo>
                <a:lnTo>
                  <a:pt x="1621" y="3103435"/>
                </a:lnTo>
                <a:lnTo>
                  <a:pt x="659" y="3056748"/>
                </a:lnTo>
                <a:lnTo>
                  <a:pt x="118" y="3010093"/>
                </a:lnTo>
                <a:lnTo>
                  <a:pt x="0" y="2963472"/>
                </a:lnTo>
                <a:lnTo>
                  <a:pt x="307" y="2916889"/>
                </a:lnTo>
                <a:lnTo>
                  <a:pt x="1044" y="2870344"/>
                </a:lnTo>
                <a:lnTo>
                  <a:pt x="2212" y="2823840"/>
                </a:lnTo>
                <a:lnTo>
                  <a:pt x="3815" y="2777380"/>
                </a:lnTo>
                <a:lnTo>
                  <a:pt x="5854" y="2730966"/>
                </a:lnTo>
                <a:lnTo>
                  <a:pt x="8334" y="2684600"/>
                </a:lnTo>
                <a:lnTo>
                  <a:pt x="11256" y="2638284"/>
                </a:lnTo>
                <a:lnTo>
                  <a:pt x="14623" y="2592021"/>
                </a:lnTo>
                <a:lnTo>
                  <a:pt x="18438" y="2545813"/>
                </a:lnTo>
                <a:lnTo>
                  <a:pt x="22704" y="2499662"/>
                </a:lnTo>
                <a:lnTo>
                  <a:pt x="27424" y="2453570"/>
                </a:lnTo>
                <a:lnTo>
                  <a:pt x="32600" y="2407540"/>
                </a:lnTo>
                <a:lnTo>
                  <a:pt x="38236" y="2361574"/>
                </a:lnTo>
                <a:lnTo>
                  <a:pt x="44333" y="2315675"/>
                </a:lnTo>
                <a:lnTo>
                  <a:pt x="50895" y="2269844"/>
                </a:lnTo>
                <a:lnTo>
                  <a:pt x="57924" y="2224083"/>
                </a:lnTo>
                <a:lnTo>
                  <a:pt x="65423" y="2178396"/>
                </a:lnTo>
                <a:lnTo>
                  <a:pt x="73395" y="2132784"/>
                </a:lnTo>
                <a:lnTo>
                  <a:pt x="81843" y="2087250"/>
                </a:lnTo>
                <a:lnTo>
                  <a:pt x="90769" y="2041795"/>
                </a:lnTo>
                <a:lnTo>
                  <a:pt x="100176" y="1996423"/>
                </a:lnTo>
                <a:lnTo>
                  <a:pt x="110068" y="1951135"/>
                </a:lnTo>
                <a:lnTo>
                  <a:pt x="120445" y="1905934"/>
                </a:lnTo>
                <a:lnTo>
                  <a:pt x="131313" y="1860822"/>
                </a:lnTo>
                <a:lnTo>
                  <a:pt x="142672" y="1815801"/>
                </a:lnTo>
                <a:lnTo>
                  <a:pt x="154526" y="1770873"/>
                </a:lnTo>
                <a:lnTo>
                  <a:pt x="166878" y="1726042"/>
                </a:lnTo>
                <a:lnTo>
                  <a:pt x="179731" y="1681308"/>
                </a:lnTo>
                <a:lnTo>
                  <a:pt x="193086" y="1636675"/>
                </a:lnTo>
                <a:lnTo>
                  <a:pt x="206948" y="1592144"/>
                </a:lnTo>
                <a:lnTo>
                  <a:pt x="221318" y="1547719"/>
                </a:lnTo>
                <a:lnTo>
                  <a:pt x="236200" y="1503400"/>
                </a:lnTo>
                <a:lnTo>
                  <a:pt x="251596" y="1459191"/>
                </a:lnTo>
                <a:lnTo>
                  <a:pt x="267508" y="1415093"/>
                </a:lnTo>
                <a:lnTo>
                  <a:pt x="283941" y="1371110"/>
                </a:lnTo>
                <a:lnTo>
                  <a:pt x="300896" y="1327242"/>
                </a:lnTo>
                <a:lnTo>
                  <a:pt x="318376" y="1283494"/>
                </a:lnTo>
                <a:lnTo>
                  <a:pt x="336384" y="1239866"/>
                </a:lnTo>
                <a:lnTo>
                  <a:pt x="354923" y="1196361"/>
                </a:lnTo>
                <a:lnTo>
                  <a:pt x="373995" y="1152981"/>
                </a:lnTo>
                <a:lnTo>
                  <a:pt x="393604" y="1109729"/>
                </a:lnTo>
                <a:lnTo>
                  <a:pt x="413751" y="1066607"/>
                </a:lnTo>
                <a:lnTo>
                  <a:pt x="434441" y="1023617"/>
                </a:lnTo>
                <a:lnTo>
                  <a:pt x="455675" y="980761"/>
                </a:lnTo>
                <a:lnTo>
                  <a:pt x="477456" y="938042"/>
                </a:lnTo>
                <a:lnTo>
                  <a:pt x="499787" y="895462"/>
                </a:lnTo>
                <a:lnTo>
                  <a:pt x="522671" y="853023"/>
                </a:lnTo>
                <a:lnTo>
                  <a:pt x="546110" y="810728"/>
                </a:lnTo>
                <a:lnTo>
                  <a:pt x="570107" y="768578"/>
                </a:lnTo>
                <a:lnTo>
                  <a:pt x="594666" y="726577"/>
                </a:lnTo>
                <a:lnTo>
                  <a:pt x="619788" y="684725"/>
                </a:lnTo>
                <a:lnTo>
                  <a:pt x="645477" y="643027"/>
                </a:lnTo>
                <a:lnTo>
                  <a:pt x="671736" y="601483"/>
                </a:lnTo>
                <a:lnTo>
                  <a:pt x="698566" y="560096"/>
                </a:lnTo>
                <a:lnTo>
                  <a:pt x="725971" y="518869"/>
                </a:lnTo>
                <a:lnTo>
                  <a:pt x="753954" y="477804"/>
                </a:lnTo>
                <a:lnTo>
                  <a:pt x="782517" y="436902"/>
                </a:lnTo>
                <a:lnTo>
                  <a:pt x="811663" y="396166"/>
                </a:lnTo>
                <a:lnTo>
                  <a:pt x="841394" y="355600"/>
                </a:lnTo>
                <a:lnTo>
                  <a:pt x="870801" y="316569"/>
                </a:lnTo>
                <a:lnTo>
                  <a:pt x="900599" y="277710"/>
                </a:lnTo>
                <a:lnTo>
                  <a:pt x="930783" y="239028"/>
                </a:lnTo>
                <a:lnTo>
                  <a:pt x="961351" y="200524"/>
                </a:lnTo>
                <a:lnTo>
                  <a:pt x="992296" y="162201"/>
                </a:lnTo>
                <a:lnTo>
                  <a:pt x="1023616" y="124064"/>
                </a:lnTo>
                <a:lnTo>
                  <a:pt x="1055306" y="86115"/>
                </a:lnTo>
                <a:lnTo>
                  <a:pt x="1087361" y="48358"/>
                </a:lnTo>
                <a:lnTo>
                  <a:pt x="1119778" y="10795"/>
                </a:lnTo>
                <a:lnTo>
                  <a:pt x="112988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81331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278803" y="3128"/>
            <a:ext cx="7803524" cy="6858001"/>
            <a:chOff x="4391862" y="266333"/>
            <a:chExt cx="7803524" cy="6858001"/>
          </a:xfrm>
          <a:solidFill>
            <a:srgbClr val="00B0F0"/>
          </a:solidFill>
        </p:grpSpPr>
        <p:sp>
          <p:nvSpPr>
            <p:cNvPr id="6" name="object 6"/>
            <p:cNvSpPr/>
            <p:nvPr/>
          </p:nvSpPr>
          <p:spPr>
            <a:xfrm>
              <a:off x="4391862" y="342534"/>
              <a:ext cx="4533148" cy="6781800"/>
            </a:xfrm>
            <a:custGeom>
              <a:avLst/>
              <a:gdLst/>
              <a:ahLst/>
              <a:cxnLst/>
              <a:rect l="l" t="t" r="r" b="b"/>
              <a:pathLst>
                <a:path w="2419350" h="6858000">
                  <a:moveTo>
                    <a:pt x="1296748" y="6857996"/>
                  </a:moveTo>
                  <a:lnTo>
                    <a:pt x="1257803" y="6812751"/>
                  </a:lnTo>
                  <a:lnTo>
                    <a:pt x="1226936" y="6773791"/>
                  </a:lnTo>
                  <a:lnTo>
                    <a:pt x="1196345" y="6734621"/>
                  </a:lnTo>
                  <a:lnTo>
                    <a:pt x="1166033" y="6695245"/>
                  </a:lnTo>
                  <a:lnTo>
                    <a:pt x="1136006" y="6655666"/>
                  </a:lnTo>
                  <a:lnTo>
                    <a:pt x="1106268" y="6615887"/>
                  </a:lnTo>
                  <a:lnTo>
                    <a:pt x="1076822" y="6575910"/>
                  </a:lnTo>
                  <a:lnTo>
                    <a:pt x="1047674" y="6535741"/>
                  </a:lnTo>
                  <a:lnTo>
                    <a:pt x="1018827" y="6495380"/>
                  </a:lnTo>
                  <a:lnTo>
                    <a:pt x="990286" y="6454833"/>
                  </a:lnTo>
                  <a:lnTo>
                    <a:pt x="962056" y="6414101"/>
                  </a:lnTo>
                  <a:lnTo>
                    <a:pt x="934141" y="6373188"/>
                  </a:lnTo>
                  <a:lnTo>
                    <a:pt x="906544" y="6332098"/>
                  </a:lnTo>
                  <a:lnTo>
                    <a:pt x="879272" y="6290833"/>
                  </a:lnTo>
                  <a:lnTo>
                    <a:pt x="852327" y="6249396"/>
                  </a:lnTo>
                  <a:lnTo>
                    <a:pt x="825714" y="6207792"/>
                  </a:lnTo>
                  <a:lnTo>
                    <a:pt x="799438" y="6166022"/>
                  </a:lnTo>
                  <a:lnTo>
                    <a:pt x="773503" y="6124091"/>
                  </a:lnTo>
                  <a:lnTo>
                    <a:pt x="747914" y="6082001"/>
                  </a:lnTo>
                  <a:lnTo>
                    <a:pt x="722674" y="6039756"/>
                  </a:lnTo>
                  <a:lnTo>
                    <a:pt x="697788" y="5997358"/>
                  </a:lnTo>
                  <a:lnTo>
                    <a:pt x="673260" y="5954812"/>
                  </a:lnTo>
                  <a:lnTo>
                    <a:pt x="649096" y="5912119"/>
                  </a:lnTo>
                  <a:lnTo>
                    <a:pt x="625299" y="5869284"/>
                  </a:lnTo>
                  <a:lnTo>
                    <a:pt x="601873" y="5826309"/>
                  </a:lnTo>
                  <a:lnTo>
                    <a:pt x="578823" y="5783199"/>
                  </a:lnTo>
                  <a:lnTo>
                    <a:pt x="556153" y="5739955"/>
                  </a:lnTo>
                  <a:lnTo>
                    <a:pt x="533869" y="5696581"/>
                  </a:lnTo>
                  <a:lnTo>
                    <a:pt x="511973" y="5653080"/>
                  </a:lnTo>
                  <a:lnTo>
                    <a:pt x="490470" y="5609456"/>
                  </a:lnTo>
                  <a:lnTo>
                    <a:pt x="469366" y="5565711"/>
                  </a:lnTo>
                  <a:lnTo>
                    <a:pt x="448663" y="5521850"/>
                  </a:lnTo>
                  <a:lnTo>
                    <a:pt x="428367" y="5477874"/>
                  </a:lnTo>
                  <a:lnTo>
                    <a:pt x="408482" y="5433788"/>
                  </a:lnTo>
                  <a:lnTo>
                    <a:pt x="389012" y="5389594"/>
                  </a:lnTo>
                  <a:lnTo>
                    <a:pt x="369962" y="5345295"/>
                  </a:lnTo>
                  <a:lnTo>
                    <a:pt x="351335" y="5300896"/>
                  </a:lnTo>
                  <a:lnTo>
                    <a:pt x="333137" y="5256398"/>
                  </a:lnTo>
                  <a:lnTo>
                    <a:pt x="315372" y="5211805"/>
                  </a:lnTo>
                  <a:lnTo>
                    <a:pt x="298044" y="5167121"/>
                  </a:lnTo>
                  <a:lnTo>
                    <a:pt x="281157" y="5122349"/>
                  </a:lnTo>
                  <a:lnTo>
                    <a:pt x="264716" y="5077491"/>
                  </a:lnTo>
                  <a:lnTo>
                    <a:pt x="248725" y="5032551"/>
                  </a:lnTo>
                  <a:lnTo>
                    <a:pt x="233189" y="4987532"/>
                  </a:lnTo>
                  <a:lnTo>
                    <a:pt x="218112" y="4942437"/>
                  </a:lnTo>
                  <a:lnTo>
                    <a:pt x="203498" y="4897270"/>
                  </a:lnTo>
                  <a:lnTo>
                    <a:pt x="189351" y="4852034"/>
                  </a:lnTo>
                  <a:lnTo>
                    <a:pt x="175677" y="4806731"/>
                  </a:lnTo>
                  <a:lnTo>
                    <a:pt x="162479" y="4761366"/>
                  </a:lnTo>
                  <a:lnTo>
                    <a:pt x="149762" y="4715940"/>
                  </a:lnTo>
                  <a:lnTo>
                    <a:pt x="137530" y="4670459"/>
                  </a:lnTo>
                  <a:lnTo>
                    <a:pt x="125787" y="4624923"/>
                  </a:lnTo>
                  <a:lnTo>
                    <a:pt x="114538" y="4579338"/>
                  </a:lnTo>
                  <a:lnTo>
                    <a:pt x="103788" y="4533705"/>
                  </a:lnTo>
                  <a:lnTo>
                    <a:pt x="93540" y="4488029"/>
                  </a:lnTo>
                  <a:lnTo>
                    <a:pt x="83799" y="4442312"/>
                  </a:lnTo>
                  <a:lnTo>
                    <a:pt x="74569" y="4396558"/>
                  </a:lnTo>
                  <a:lnTo>
                    <a:pt x="65855" y="4350769"/>
                  </a:lnTo>
                  <a:lnTo>
                    <a:pt x="57661" y="4304949"/>
                  </a:lnTo>
                  <a:lnTo>
                    <a:pt x="49992" y="4259102"/>
                  </a:lnTo>
                  <a:lnTo>
                    <a:pt x="42851" y="4213229"/>
                  </a:lnTo>
                  <a:lnTo>
                    <a:pt x="36244" y="4167336"/>
                  </a:lnTo>
                  <a:lnTo>
                    <a:pt x="30174" y="4121423"/>
                  </a:lnTo>
                  <a:lnTo>
                    <a:pt x="24646" y="4075496"/>
                  </a:lnTo>
                  <a:lnTo>
                    <a:pt x="19664" y="4029557"/>
                  </a:lnTo>
                  <a:lnTo>
                    <a:pt x="15233" y="3983609"/>
                  </a:lnTo>
                  <a:lnTo>
                    <a:pt x="11357" y="3937656"/>
                  </a:lnTo>
                  <a:lnTo>
                    <a:pt x="8040" y="3891700"/>
                  </a:lnTo>
                  <a:lnTo>
                    <a:pt x="5287" y="3845745"/>
                  </a:lnTo>
                  <a:lnTo>
                    <a:pt x="3102" y="3799793"/>
                  </a:lnTo>
                  <a:lnTo>
                    <a:pt x="1490" y="3753850"/>
                  </a:lnTo>
                  <a:lnTo>
                    <a:pt x="454" y="3707916"/>
                  </a:lnTo>
                  <a:lnTo>
                    <a:pt x="0" y="3661996"/>
                  </a:lnTo>
                  <a:lnTo>
                    <a:pt x="131" y="3616093"/>
                  </a:lnTo>
                  <a:lnTo>
                    <a:pt x="852" y="3570210"/>
                  </a:lnTo>
                  <a:lnTo>
                    <a:pt x="2167" y="3524350"/>
                  </a:lnTo>
                  <a:lnTo>
                    <a:pt x="4081" y="3478516"/>
                  </a:lnTo>
                  <a:lnTo>
                    <a:pt x="6598" y="3432712"/>
                  </a:lnTo>
                  <a:lnTo>
                    <a:pt x="9723" y="3386940"/>
                  </a:lnTo>
                  <a:lnTo>
                    <a:pt x="13459" y="3341204"/>
                  </a:lnTo>
                  <a:lnTo>
                    <a:pt x="17812" y="3295508"/>
                  </a:lnTo>
                  <a:lnTo>
                    <a:pt x="22785" y="3249853"/>
                  </a:lnTo>
                  <a:lnTo>
                    <a:pt x="28383" y="3204244"/>
                  </a:lnTo>
                  <a:lnTo>
                    <a:pt x="34610" y="3158684"/>
                  </a:lnTo>
                  <a:lnTo>
                    <a:pt x="41471" y="3113176"/>
                  </a:lnTo>
                  <a:lnTo>
                    <a:pt x="48969" y="3067722"/>
                  </a:lnTo>
                  <a:lnTo>
                    <a:pt x="57111" y="3022327"/>
                  </a:lnTo>
                  <a:lnTo>
                    <a:pt x="65898" y="2976993"/>
                  </a:lnTo>
                  <a:lnTo>
                    <a:pt x="75337" y="2931724"/>
                  </a:lnTo>
                  <a:lnTo>
                    <a:pt x="85432" y="2886523"/>
                  </a:lnTo>
                  <a:lnTo>
                    <a:pt x="96186" y="2841392"/>
                  </a:lnTo>
                  <a:lnTo>
                    <a:pt x="107604" y="2796336"/>
                  </a:lnTo>
                  <a:lnTo>
                    <a:pt x="119691" y="2751357"/>
                  </a:lnTo>
                  <a:lnTo>
                    <a:pt x="132451" y="2706458"/>
                  </a:lnTo>
                  <a:lnTo>
                    <a:pt x="145888" y="2661643"/>
                  </a:lnTo>
                  <a:lnTo>
                    <a:pt x="160007" y="2616916"/>
                  </a:lnTo>
                  <a:lnTo>
                    <a:pt x="174812" y="2572278"/>
                  </a:lnTo>
                  <a:lnTo>
                    <a:pt x="190307" y="2527733"/>
                  </a:lnTo>
                  <a:lnTo>
                    <a:pt x="206497" y="2483285"/>
                  </a:lnTo>
                  <a:lnTo>
                    <a:pt x="223387" y="2438937"/>
                  </a:lnTo>
                  <a:lnTo>
                    <a:pt x="240979" y="2394691"/>
                  </a:lnTo>
                  <a:lnTo>
                    <a:pt x="259280" y="2350552"/>
                  </a:lnTo>
                  <a:lnTo>
                    <a:pt x="278293" y="2306521"/>
                  </a:lnTo>
                  <a:lnTo>
                    <a:pt x="298022" y="2262604"/>
                  </a:lnTo>
                  <a:lnTo>
                    <a:pt x="318473" y="2218801"/>
                  </a:lnTo>
                  <a:lnTo>
                    <a:pt x="339648" y="2175118"/>
                  </a:lnTo>
                  <a:lnTo>
                    <a:pt x="361554" y="2131556"/>
                  </a:lnTo>
                  <a:lnTo>
                    <a:pt x="384193" y="2088120"/>
                  </a:lnTo>
                  <a:lnTo>
                    <a:pt x="407571" y="2044812"/>
                  </a:lnTo>
                  <a:lnTo>
                    <a:pt x="431692" y="2001635"/>
                  </a:lnTo>
                  <a:lnTo>
                    <a:pt x="456560" y="1958594"/>
                  </a:lnTo>
                  <a:lnTo>
                    <a:pt x="482477" y="1915063"/>
                  </a:lnTo>
                  <a:lnTo>
                    <a:pt x="508804" y="1871805"/>
                  </a:lnTo>
                  <a:lnTo>
                    <a:pt x="535539" y="1828823"/>
                  </a:lnTo>
                  <a:lnTo>
                    <a:pt x="562677" y="1786116"/>
                  </a:lnTo>
                  <a:lnTo>
                    <a:pt x="590216" y="1743688"/>
                  </a:lnTo>
                  <a:lnTo>
                    <a:pt x="618151" y="1701538"/>
                  </a:lnTo>
                  <a:lnTo>
                    <a:pt x="646479" y="1659669"/>
                  </a:lnTo>
                  <a:lnTo>
                    <a:pt x="675196" y="1618083"/>
                  </a:lnTo>
                  <a:lnTo>
                    <a:pt x="704300" y="1576780"/>
                  </a:lnTo>
                  <a:lnTo>
                    <a:pt x="733786" y="1535762"/>
                  </a:lnTo>
                  <a:lnTo>
                    <a:pt x="763650" y="1495031"/>
                  </a:lnTo>
                  <a:lnTo>
                    <a:pt x="793891" y="1454588"/>
                  </a:lnTo>
                  <a:lnTo>
                    <a:pt x="824503" y="1414435"/>
                  </a:lnTo>
                  <a:lnTo>
                    <a:pt x="855483" y="1374573"/>
                  </a:lnTo>
                  <a:lnTo>
                    <a:pt x="886828" y="1335003"/>
                  </a:lnTo>
                  <a:lnTo>
                    <a:pt x="918535" y="1295728"/>
                  </a:lnTo>
                  <a:lnTo>
                    <a:pt x="950599" y="1256748"/>
                  </a:lnTo>
                  <a:lnTo>
                    <a:pt x="983017" y="1218066"/>
                  </a:lnTo>
                  <a:lnTo>
                    <a:pt x="1015786" y="1179682"/>
                  </a:lnTo>
                  <a:lnTo>
                    <a:pt x="1048902" y="1141598"/>
                  </a:lnTo>
                  <a:lnTo>
                    <a:pt x="1082362" y="1103816"/>
                  </a:lnTo>
                  <a:lnTo>
                    <a:pt x="1116162" y="1066336"/>
                  </a:lnTo>
                  <a:lnTo>
                    <a:pt x="1150299" y="1029162"/>
                  </a:lnTo>
                  <a:lnTo>
                    <a:pt x="1184768" y="992293"/>
                  </a:lnTo>
                  <a:lnTo>
                    <a:pt x="1219568" y="955732"/>
                  </a:lnTo>
                  <a:lnTo>
                    <a:pt x="1254693" y="919480"/>
                  </a:lnTo>
                  <a:lnTo>
                    <a:pt x="1290140" y="883538"/>
                  </a:lnTo>
                  <a:lnTo>
                    <a:pt x="1325907" y="847909"/>
                  </a:lnTo>
                  <a:lnTo>
                    <a:pt x="1361989" y="812593"/>
                  </a:lnTo>
                  <a:lnTo>
                    <a:pt x="1398382" y="777592"/>
                  </a:lnTo>
                  <a:lnTo>
                    <a:pt x="1435085" y="742907"/>
                  </a:lnTo>
                  <a:lnTo>
                    <a:pt x="1472092" y="708541"/>
                  </a:lnTo>
                  <a:lnTo>
                    <a:pt x="1509400" y="674494"/>
                  </a:lnTo>
                  <a:lnTo>
                    <a:pt x="1547006" y="640768"/>
                  </a:lnTo>
                  <a:lnTo>
                    <a:pt x="1584906" y="607364"/>
                  </a:lnTo>
                  <a:lnTo>
                    <a:pt x="1623097" y="574284"/>
                  </a:lnTo>
                  <a:lnTo>
                    <a:pt x="1661575" y="541530"/>
                  </a:lnTo>
                  <a:lnTo>
                    <a:pt x="1700337" y="509102"/>
                  </a:lnTo>
                  <a:lnTo>
                    <a:pt x="1739379" y="477003"/>
                  </a:lnTo>
                  <a:lnTo>
                    <a:pt x="1778698" y="445234"/>
                  </a:lnTo>
                  <a:lnTo>
                    <a:pt x="1818289" y="413796"/>
                  </a:lnTo>
                  <a:lnTo>
                    <a:pt x="1858151" y="382692"/>
                  </a:lnTo>
                  <a:lnTo>
                    <a:pt x="1898278" y="351921"/>
                  </a:lnTo>
                  <a:lnTo>
                    <a:pt x="1938668" y="321487"/>
                  </a:lnTo>
                  <a:lnTo>
                    <a:pt x="1979316" y="291389"/>
                  </a:lnTo>
                  <a:lnTo>
                    <a:pt x="2020220" y="261631"/>
                  </a:lnTo>
                  <a:lnTo>
                    <a:pt x="2061376" y="232213"/>
                  </a:lnTo>
                  <a:lnTo>
                    <a:pt x="2102781" y="203136"/>
                  </a:lnTo>
                  <a:lnTo>
                    <a:pt x="2144430" y="174403"/>
                  </a:lnTo>
                  <a:lnTo>
                    <a:pt x="2186321" y="146015"/>
                  </a:lnTo>
                  <a:lnTo>
                    <a:pt x="2228449" y="117973"/>
                  </a:lnTo>
                  <a:lnTo>
                    <a:pt x="2270812" y="90279"/>
                  </a:lnTo>
                  <a:lnTo>
                    <a:pt x="2313405" y="62935"/>
                  </a:lnTo>
                  <a:lnTo>
                    <a:pt x="2356226" y="35941"/>
                  </a:lnTo>
                  <a:lnTo>
                    <a:pt x="2418770" y="0"/>
                  </a:lnTo>
                </a:path>
              </a:pathLst>
            </a:custGeom>
            <a:solidFill>
              <a:srgbClr val="FBCCCA"/>
            </a:solidFill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8023" y="266333"/>
              <a:ext cx="5193928" cy="6847901"/>
            </a:xfrm>
            <a:custGeom>
              <a:avLst/>
              <a:gdLst/>
              <a:ahLst/>
              <a:cxnLst/>
              <a:rect l="l" t="t" r="r" b="b"/>
              <a:pathLst>
                <a:path w="2132329" h="6858000">
                  <a:moveTo>
                    <a:pt x="1127030" y="6857995"/>
                  </a:moveTo>
                  <a:lnTo>
                    <a:pt x="1004972" y="6684479"/>
                  </a:lnTo>
                  <a:lnTo>
                    <a:pt x="977728" y="6643914"/>
                  </a:lnTo>
                  <a:lnTo>
                    <a:pt x="950778" y="6603193"/>
                  </a:lnTo>
                  <a:lnTo>
                    <a:pt x="924124" y="6562319"/>
                  </a:lnTo>
                  <a:lnTo>
                    <a:pt x="897771" y="6521293"/>
                  </a:lnTo>
                  <a:lnTo>
                    <a:pt x="871723" y="6480119"/>
                  </a:lnTo>
                  <a:lnTo>
                    <a:pt x="845982" y="6438798"/>
                  </a:lnTo>
                  <a:lnTo>
                    <a:pt x="820552" y="6397333"/>
                  </a:lnTo>
                  <a:lnTo>
                    <a:pt x="795437" y="6355726"/>
                  </a:lnTo>
                  <a:lnTo>
                    <a:pt x="770641" y="6313980"/>
                  </a:lnTo>
                  <a:lnTo>
                    <a:pt x="746167" y="6272096"/>
                  </a:lnTo>
                  <a:lnTo>
                    <a:pt x="722019" y="6230077"/>
                  </a:lnTo>
                  <a:lnTo>
                    <a:pt x="698199" y="6187925"/>
                  </a:lnTo>
                  <a:lnTo>
                    <a:pt x="674713" y="6145642"/>
                  </a:lnTo>
                  <a:lnTo>
                    <a:pt x="651563" y="6103231"/>
                  </a:lnTo>
                  <a:lnTo>
                    <a:pt x="628753" y="6060695"/>
                  </a:lnTo>
                  <a:lnTo>
                    <a:pt x="606287" y="6018034"/>
                  </a:lnTo>
                  <a:lnTo>
                    <a:pt x="584167" y="5975252"/>
                  </a:lnTo>
                  <a:lnTo>
                    <a:pt x="562399" y="5932351"/>
                  </a:lnTo>
                  <a:lnTo>
                    <a:pt x="540984" y="5889333"/>
                  </a:lnTo>
                  <a:lnTo>
                    <a:pt x="519928" y="5846200"/>
                  </a:lnTo>
                  <a:lnTo>
                    <a:pt x="499233" y="5802955"/>
                  </a:lnTo>
                  <a:lnTo>
                    <a:pt x="478903" y="5759600"/>
                  </a:lnTo>
                  <a:lnTo>
                    <a:pt x="458942" y="5716137"/>
                  </a:lnTo>
                  <a:lnTo>
                    <a:pt x="439353" y="5672569"/>
                  </a:lnTo>
                  <a:lnTo>
                    <a:pt x="420140" y="5628898"/>
                  </a:lnTo>
                  <a:lnTo>
                    <a:pt x="401307" y="5585125"/>
                  </a:lnTo>
                  <a:lnTo>
                    <a:pt x="382856" y="5541254"/>
                  </a:lnTo>
                  <a:lnTo>
                    <a:pt x="364792" y="5497286"/>
                  </a:lnTo>
                  <a:lnTo>
                    <a:pt x="347118" y="5453225"/>
                  </a:lnTo>
                  <a:lnTo>
                    <a:pt x="329837" y="5409071"/>
                  </a:lnTo>
                  <a:lnTo>
                    <a:pt x="312954" y="5364828"/>
                  </a:lnTo>
                  <a:lnTo>
                    <a:pt x="296472" y="5320498"/>
                  </a:lnTo>
                  <a:lnTo>
                    <a:pt x="280395" y="5276082"/>
                  </a:lnTo>
                  <a:lnTo>
                    <a:pt x="264725" y="5231584"/>
                  </a:lnTo>
                  <a:lnTo>
                    <a:pt x="249467" y="5187005"/>
                  </a:lnTo>
                  <a:lnTo>
                    <a:pt x="234624" y="5142349"/>
                  </a:lnTo>
                  <a:lnTo>
                    <a:pt x="220201" y="5097616"/>
                  </a:lnTo>
                  <a:lnTo>
                    <a:pt x="206199" y="5052810"/>
                  </a:lnTo>
                  <a:lnTo>
                    <a:pt x="192624" y="5007932"/>
                  </a:lnTo>
                  <a:lnTo>
                    <a:pt x="179478" y="4962986"/>
                  </a:lnTo>
                  <a:lnTo>
                    <a:pt x="166765" y="4917972"/>
                  </a:lnTo>
                  <a:lnTo>
                    <a:pt x="154489" y="4872894"/>
                  </a:lnTo>
                  <a:lnTo>
                    <a:pt x="142653" y="4827754"/>
                  </a:lnTo>
                  <a:lnTo>
                    <a:pt x="131261" y="4782554"/>
                  </a:lnTo>
                  <a:lnTo>
                    <a:pt x="120316" y="4737297"/>
                  </a:lnTo>
                  <a:lnTo>
                    <a:pt x="109823" y="4691983"/>
                  </a:lnTo>
                  <a:lnTo>
                    <a:pt x="99784" y="4646617"/>
                  </a:lnTo>
                  <a:lnTo>
                    <a:pt x="90204" y="4601200"/>
                  </a:lnTo>
                  <a:lnTo>
                    <a:pt x="81085" y="4555735"/>
                  </a:lnTo>
                  <a:lnTo>
                    <a:pt x="72432" y="4510223"/>
                  </a:lnTo>
                  <a:lnTo>
                    <a:pt x="64247" y="4464667"/>
                  </a:lnTo>
                  <a:lnTo>
                    <a:pt x="56535" y="4419069"/>
                  </a:lnTo>
                  <a:lnTo>
                    <a:pt x="49300" y="4373432"/>
                  </a:lnTo>
                  <a:lnTo>
                    <a:pt x="42544" y="4327758"/>
                  </a:lnTo>
                  <a:lnTo>
                    <a:pt x="36271" y="4282049"/>
                  </a:lnTo>
                  <a:lnTo>
                    <a:pt x="30485" y="4236307"/>
                  </a:lnTo>
                  <a:lnTo>
                    <a:pt x="25190" y="4190535"/>
                  </a:lnTo>
                  <a:lnTo>
                    <a:pt x="20388" y="4144735"/>
                  </a:lnTo>
                  <a:lnTo>
                    <a:pt x="16085" y="4098909"/>
                  </a:lnTo>
                  <a:lnTo>
                    <a:pt x="12282" y="4053060"/>
                  </a:lnTo>
                  <a:lnTo>
                    <a:pt x="8984" y="4007189"/>
                  </a:lnTo>
                  <a:lnTo>
                    <a:pt x="6195" y="3961300"/>
                  </a:lnTo>
                  <a:lnTo>
                    <a:pt x="3918" y="3915393"/>
                  </a:lnTo>
                  <a:lnTo>
                    <a:pt x="2156" y="3869473"/>
                  </a:lnTo>
                  <a:lnTo>
                    <a:pt x="913" y="3823540"/>
                  </a:lnTo>
                  <a:lnTo>
                    <a:pt x="193" y="3777598"/>
                  </a:lnTo>
                  <a:lnTo>
                    <a:pt x="0" y="3731648"/>
                  </a:lnTo>
                  <a:lnTo>
                    <a:pt x="336" y="3685692"/>
                  </a:lnTo>
                  <a:lnTo>
                    <a:pt x="1205" y="3639734"/>
                  </a:lnTo>
                  <a:lnTo>
                    <a:pt x="2612" y="3593775"/>
                  </a:lnTo>
                  <a:lnTo>
                    <a:pt x="4559" y="3547817"/>
                  </a:lnTo>
                  <a:lnTo>
                    <a:pt x="7051" y="3501864"/>
                  </a:lnTo>
                  <a:lnTo>
                    <a:pt x="10090" y="3455916"/>
                  </a:lnTo>
                  <a:lnTo>
                    <a:pt x="13681" y="3409977"/>
                  </a:lnTo>
                  <a:lnTo>
                    <a:pt x="17826" y="3364049"/>
                  </a:lnTo>
                  <a:lnTo>
                    <a:pt x="22530" y="3318133"/>
                  </a:lnTo>
                  <a:lnTo>
                    <a:pt x="27797" y="3272233"/>
                  </a:lnTo>
                  <a:lnTo>
                    <a:pt x="33629" y="3226350"/>
                  </a:lnTo>
                  <a:lnTo>
                    <a:pt x="40030" y="3180487"/>
                  </a:lnTo>
                  <a:lnTo>
                    <a:pt x="47004" y="3134646"/>
                  </a:lnTo>
                  <a:lnTo>
                    <a:pt x="54554" y="3088830"/>
                  </a:lnTo>
                  <a:lnTo>
                    <a:pt x="62685" y="3043040"/>
                  </a:lnTo>
                  <a:lnTo>
                    <a:pt x="71399" y="2997279"/>
                  </a:lnTo>
                  <a:lnTo>
                    <a:pt x="80701" y="2951549"/>
                  </a:lnTo>
                  <a:lnTo>
                    <a:pt x="90593" y="2905852"/>
                  </a:lnTo>
                  <a:lnTo>
                    <a:pt x="101079" y="2860192"/>
                  </a:lnTo>
                  <a:lnTo>
                    <a:pt x="112164" y="2814569"/>
                  </a:lnTo>
                  <a:lnTo>
                    <a:pt x="123850" y="2768987"/>
                  </a:lnTo>
                  <a:lnTo>
                    <a:pt x="136141" y="2723447"/>
                  </a:lnTo>
                  <a:lnTo>
                    <a:pt x="149041" y="2677952"/>
                  </a:lnTo>
                  <a:lnTo>
                    <a:pt x="162553" y="2632504"/>
                  </a:lnTo>
                  <a:lnTo>
                    <a:pt x="176681" y="2587105"/>
                  </a:lnTo>
                  <a:lnTo>
                    <a:pt x="191428" y="2541759"/>
                  </a:lnTo>
                  <a:lnTo>
                    <a:pt x="206798" y="2496466"/>
                  </a:lnTo>
                  <a:lnTo>
                    <a:pt x="222795" y="2451229"/>
                  </a:lnTo>
                  <a:lnTo>
                    <a:pt x="239423" y="2406051"/>
                  </a:lnTo>
                  <a:lnTo>
                    <a:pt x="256684" y="2360934"/>
                  </a:lnTo>
                  <a:lnTo>
                    <a:pt x="274582" y="2315879"/>
                  </a:lnTo>
                  <a:lnTo>
                    <a:pt x="293121" y="2270891"/>
                  </a:lnTo>
                  <a:lnTo>
                    <a:pt x="312305" y="2225969"/>
                  </a:lnTo>
                  <a:lnTo>
                    <a:pt x="332137" y="2181118"/>
                  </a:lnTo>
                  <a:lnTo>
                    <a:pt x="352620" y="2136339"/>
                  </a:lnTo>
                  <a:lnTo>
                    <a:pt x="373759" y="2091634"/>
                  </a:lnTo>
                  <a:lnTo>
                    <a:pt x="395557" y="2047006"/>
                  </a:lnTo>
                  <a:lnTo>
                    <a:pt x="418017" y="2002457"/>
                  </a:lnTo>
                  <a:lnTo>
                    <a:pt x="441143" y="1957989"/>
                  </a:lnTo>
                  <a:lnTo>
                    <a:pt x="464939" y="1913605"/>
                  </a:lnTo>
                  <a:lnTo>
                    <a:pt x="489408" y="1869307"/>
                  </a:lnTo>
                  <a:lnTo>
                    <a:pt x="514553" y="1825097"/>
                  </a:lnTo>
                  <a:lnTo>
                    <a:pt x="540380" y="1780977"/>
                  </a:lnTo>
                  <a:lnTo>
                    <a:pt x="566889" y="1736950"/>
                  </a:lnTo>
                  <a:lnTo>
                    <a:pt x="594087" y="1693018"/>
                  </a:lnTo>
                  <a:lnTo>
                    <a:pt x="621976" y="1649183"/>
                  </a:lnTo>
                  <a:lnTo>
                    <a:pt x="650559" y="1605448"/>
                  </a:lnTo>
                  <a:lnTo>
                    <a:pt x="679840" y="1561814"/>
                  </a:lnTo>
                  <a:lnTo>
                    <a:pt x="709824" y="1518285"/>
                  </a:lnTo>
                  <a:lnTo>
                    <a:pt x="738765" y="1477038"/>
                  </a:lnTo>
                  <a:lnTo>
                    <a:pt x="768025" y="1435967"/>
                  </a:lnTo>
                  <a:lnTo>
                    <a:pt x="797600" y="1395074"/>
                  </a:lnTo>
                  <a:lnTo>
                    <a:pt x="827489" y="1354361"/>
                  </a:lnTo>
                  <a:lnTo>
                    <a:pt x="857688" y="1313830"/>
                  </a:lnTo>
                  <a:lnTo>
                    <a:pt x="888197" y="1273483"/>
                  </a:lnTo>
                  <a:lnTo>
                    <a:pt x="919011" y="1233324"/>
                  </a:lnTo>
                  <a:lnTo>
                    <a:pt x="950129" y="1193354"/>
                  </a:lnTo>
                  <a:lnTo>
                    <a:pt x="981549" y="1153576"/>
                  </a:lnTo>
                  <a:lnTo>
                    <a:pt x="1013269" y="1113991"/>
                  </a:lnTo>
                  <a:lnTo>
                    <a:pt x="1045285" y="1074603"/>
                  </a:lnTo>
                  <a:lnTo>
                    <a:pt x="1077595" y="1035414"/>
                  </a:lnTo>
                  <a:lnTo>
                    <a:pt x="1110198" y="996426"/>
                  </a:lnTo>
                  <a:lnTo>
                    <a:pt x="1143091" y="957641"/>
                  </a:lnTo>
                  <a:lnTo>
                    <a:pt x="1176271" y="919063"/>
                  </a:lnTo>
                  <a:lnTo>
                    <a:pt x="1209736" y="880692"/>
                  </a:lnTo>
                  <a:lnTo>
                    <a:pt x="1243485" y="842531"/>
                  </a:lnTo>
                  <a:lnTo>
                    <a:pt x="1277513" y="804584"/>
                  </a:lnTo>
                  <a:lnTo>
                    <a:pt x="1311820" y="766852"/>
                  </a:lnTo>
                  <a:lnTo>
                    <a:pt x="1346402" y="729337"/>
                  </a:lnTo>
                  <a:lnTo>
                    <a:pt x="1381258" y="692042"/>
                  </a:lnTo>
                  <a:lnTo>
                    <a:pt x="1416386" y="654969"/>
                  </a:lnTo>
                  <a:lnTo>
                    <a:pt x="1451781" y="618121"/>
                  </a:lnTo>
                  <a:lnTo>
                    <a:pt x="1487444" y="581499"/>
                  </a:lnTo>
                  <a:lnTo>
                    <a:pt x="1523370" y="545107"/>
                  </a:lnTo>
                  <a:lnTo>
                    <a:pt x="1559558" y="508947"/>
                  </a:lnTo>
                  <a:lnTo>
                    <a:pt x="1596005" y="473020"/>
                  </a:lnTo>
                  <a:lnTo>
                    <a:pt x="1632709" y="437330"/>
                  </a:lnTo>
                  <a:lnTo>
                    <a:pt x="1669668" y="401878"/>
                  </a:lnTo>
                  <a:lnTo>
                    <a:pt x="1706880" y="366667"/>
                  </a:lnTo>
                  <a:lnTo>
                    <a:pt x="1744341" y="331700"/>
                  </a:lnTo>
                  <a:lnTo>
                    <a:pt x="1782050" y="296978"/>
                  </a:lnTo>
                  <a:lnTo>
                    <a:pt x="1820004" y="262504"/>
                  </a:lnTo>
                  <a:lnTo>
                    <a:pt x="1858201" y="228280"/>
                  </a:lnTo>
                  <a:lnTo>
                    <a:pt x="1896639" y="194309"/>
                  </a:lnTo>
                  <a:lnTo>
                    <a:pt x="2131711" y="0"/>
                  </a:lnTo>
                </a:path>
              </a:pathLst>
            </a:custGeom>
            <a:solidFill>
              <a:srgbClr val="0070C0"/>
            </a:solidFill>
            <a:ln w="9143">
              <a:solidFill>
                <a:srgbClr val="007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92551" y="328497"/>
              <a:ext cx="4402835" cy="6733674"/>
            </a:xfrm>
            <a:custGeom>
              <a:avLst/>
              <a:gdLst/>
              <a:ahLst/>
              <a:cxnLst/>
              <a:rect l="l" t="t" r="r" b="b"/>
              <a:pathLst>
                <a:path w="5240020" h="6858000">
                  <a:moveTo>
                    <a:pt x="5239510" y="0"/>
                  </a:moveTo>
                  <a:lnTo>
                    <a:pt x="2829431" y="0"/>
                  </a:lnTo>
                  <a:lnTo>
                    <a:pt x="2559429" y="124332"/>
                  </a:lnTo>
                  <a:lnTo>
                    <a:pt x="2514566" y="146893"/>
                  </a:lnTo>
                  <a:lnTo>
                    <a:pt x="2469908" y="169860"/>
                  </a:lnTo>
                  <a:lnTo>
                    <a:pt x="2425461" y="193232"/>
                  </a:lnTo>
                  <a:lnTo>
                    <a:pt x="2381228" y="217008"/>
                  </a:lnTo>
                  <a:lnTo>
                    <a:pt x="2337214" y="241184"/>
                  </a:lnTo>
                  <a:lnTo>
                    <a:pt x="2293424" y="265761"/>
                  </a:lnTo>
                  <a:lnTo>
                    <a:pt x="2249860" y="290735"/>
                  </a:lnTo>
                  <a:lnTo>
                    <a:pt x="2206529" y="316104"/>
                  </a:lnTo>
                  <a:lnTo>
                    <a:pt x="2163434" y="341868"/>
                  </a:lnTo>
                  <a:lnTo>
                    <a:pt x="2120579" y="368024"/>
                  </a:lnTo>
                  <a:lnTo>
                    <a:pt x="2077969" y="394570"/>
                  </a:lnTo>
                  <a:lnTo>
                    <a:pt x="2035609" y="421505"/>
                  </a:lnTo>
                  <a:lnTo>
                    <a:pt x="1993502" y="448826"/>
                  </a:lnTo>
                  <a:lnTo>
                    <a:pt x="1951653" y="476533"/>
                  </a:lnTo>
                  <a:lnTo>
                    <a:pt x="1910066" y="504622"/>
                  </a:lnTo>
                  <a:lnTo>
                    <a:pt x="1868746" y="533092"/>
                  </a:lnTo>
                  <a:lnTo>
                    <a:pt x="1827697" y="561942"/>
                  </a:lnTo>
                  <a:lnTo>
                    <a:pt x="1786924" y="591169"/>
                  </a:lnTo>
                  <a:lnTo>
                    <a:pt x="1746430" y="620772"/>
                  </a:lnTo>
                  <a:lnTo>
                    <a:pt x="1706220" y="650748"/>
                  </a:lnTo>
                  <a:lnTo>
                    <a:pt x="1666299" y="681097"/>
                  </a:lnTo>
                  <a:lnTo>
                    <a:pt x="1626670" y="711815"/>
                  </a:lnTo>
                  <a:lnTo>
                    <a:pt x="1587339" y="742902"/>
                  </a:lnTo>
                  <a:lnTo>
                    <a:pt x="1548309" y="774355"/>
                  </a:lnTo>
                  <a:lnTo>
                    <a:pt x="1509585" y="806173"/>
                  </a:lnTo>
                  <a:lnTo>
                    <a:pt x="1471171" y="838354"/>
                  </a:lnTo>
                  <a:lnTo>
                    <a:pt x="1433072" y="870896"/>
                  </a:lnTo>
                  <a:lnTo>
                    <a:pt x="1395292" y="903797"/>
                  </a:lnTo>
                  <a:lnTo>
                    <a:pt x="1357834" y="937055"/>
                  </a:lnTo>
                  <a:lnTo>
                    <a:pt x="1320705" y="970668"/>
                  </a:lnTo>
                  <a:lnTo>
                    <a:pt x="1283907" y="1004635"/>
                  </a:lnTo>
                  <a:lnTo>
                    <a:pt x="1247446" y="1038954"/>
                  </a:lnTo>
                  <a:lnTo>
                    <a:pt x="1211325" y="1073623"/>
                  </a:lnTo>
                  <a:lnTo>
                    <a:pt x="1175550" y="1108640"/>
                  </a:lnTo>
                  <a:lnTo>
                    <a:pt x="1140123" y="1144003"/>
                  </a:lnTo>
                  <a:lnTo>
                    <a:pt x="1105051" y="1179710"/>
                  </a:lnTo>
                  <a:lnTo>
                    <a:pt x="1070336" y="1215760"/>
                  </a:lnTo>
                  <a:lnTo>
                    <a:pt x="1035984" y="1252151"/>
                  </a:lnTo>
                  <a:lnTo>
                    <a:pt x="1001999" y="1288881"/>
                  </a:lnTo>
                  <a:lnTo>
                    <a:pt x="968385" y="1325948"/>
                  </a:lnTo>
                  <a:lnTo>
                    <a:pt x="935146" y="1363350"/>
                  </a:lnTo>
                  <a:lnTo>
                    <a:pt x="902287" y="1401085"/>
                  </a:lnTo>
                  <a:lnTo>
                    <a:pt x="869812" y="1439152"/>
                  </a:lnTo>
                  <a:lnTo>
                    <a:pt x="837726" y="1477549"/>
                  </a:lnTo>
                  <a:lnTo>
                    <a:pt x="806033" y="1516273"/>
                  </a:lnTo>
                  <a:lnTo>
                    <a:pt x="774737" y="1555324"/>
                  </a:lnTo>
                  <a:lnTo>
                    <a:pt x="743842" y="1594699"/>
                  </a:lnTo>
                  <a:lnTo>
                    <a:pt x="713354" y="1634396"/>
                  </a:lnTo>
                  <a:lnTo>
                    <a:pt x="683276" y="1674414"/>
                  </a:lnTo>
                  <a:lnTo>
                    <a:pt x="653612" y="1714750"/>
                  </a:lnTo>
                  <a:lnTo>
                    <a:pt x="624367" y="1755403"/>
                  </a:lnTo>
                  <a:lnTo>
                    <a:pt x="595546" y="1796372"/>
                  </a:lnTo>
                  <a:lnTo>
                    <a:pt x="567153" y="1837653"/>
                  </a:lnTo>
                  <a:lnTo>
                    <a:pt x="539191" y="1879246"/>
                  </a:lnTo>
                  <a:lnTo>
                    <a:pt x="511666" y="1921149"/>
                  </a:lnTo>
                  <a:lnTo>
                    <a:pt x="484582" y="1963359"/>
                  </a:lnTo>
                  <a:lnTo>
                    <a:pt x="457942" y="2005874"/>
                  </a:lnTo>
                  <a:lnTo>
                    <a:pt x="431753" y="2048694"/>
                  </a:lnTo>
                  <a:lnTo>
                    <a:pt x="406017" y="2091816"/>
                  </a:lnTo>
                  <a:lnTo>
                    <a:pt x="381509" y="2134277"/>
                  </a:lnTo>
                  <a:lnTo>
                    <a:pt x="357819" y="2176884"/>
                  </a:lnTo>
                  <a:lnTo>
                    <a:pt x="334942" y="2219635"/>
                  </a:lnTo>
                  <a:lnTo>
                    <a:pt x="312873" y="2262524"/>
                  </a:lnTo>
                  <a:lnTo>
                    <a:pt x="291607" y="2305550"/>
                  </a:lnTo>
                  <a:lnTo>
                    <a:pt x="271137" y="2348707"/>
                  </a:lnTo>
                  <a:lnTo>
                    <a:pt x="251459" y="2391992"/>
                  </a:lnTo>
                  <a:lnTo>
                    <a:pt x="232567" y="2435400"/>
                  </a:lnTo>
                  <a:lnTo>
                    <a:pt x="214456" y="2478929"/>
                  </a:lnTo>
                  <a:lnTo>
                    <a:pt x="197122" y="2522573"/>
                  </a:lnTo>
                  <a:lnTo>
                    <a:pt x="180557" y="2566330"/>
                  </a:lnTo>
                  <a:lnTo>
                    <a:pt x="164758" y="2610195"/>
                  </a:lnTo>
                  <a:lnTo>
                    <a:pt x="149719" y="2654165"/>
                  </a:lnTo>
                  <a:lnTo>
                    <a:pt x="135434" y="2698235"/>
                  </a:lnTo>
                  <a:lnTo>
                    <a:pt x="121898" y="2742402"/>
                  </a:lnTo>
                  <a:lnTo>
                    <a:pt x="109106" y="2786662"/>
                  </a:lnTo>
                  <a:lnTo>
                    <a:pt x="97053" y="2831011"/>
                  </a:lnTo>
                  <a:lnTo>
                    <a:pt x="85733" y="2875445"/>
                  </a:lnTo>
                  <a:lnTo>
                    <a:pt x="75141" y="2919960"/>
                  </a:lnTo>
                  <a:lnTo>
                    <a:pt x="65271" y="2964552"/>
                  </a:lnTo>
                  <a:lnTo>
                    <a:pt x="56119" y="3009218"/>
                  </a:lnTo>
                  <a:lnTo>
                    <a:pt x="47679" y="3053953"/>
                  </a:lnTo>
                  <a:lnTo>
                    <a:pt x="39945" y="3098755"/>
                  </a:lnTo>
                  <a:lnTo>
                    <a:pt x="32913" y="3143618"/>
                  </a:lnTo>
                  <a:lnTo>
                    <a:pt x="26577" y="3188539"/>
                  </a:lnTo>
                  <a:lnTo>
                    <a:pt x="20932" y="3233514"/>
                  </a:lnTo>
                  <a:lnTo>
                    <a:pt x="15972" y="3278539"/>
                  </a:lnTo>
                  <a:lnTo>
                    <a:pt x="11692" y="3323611"/>
                  </a:lnTo>
                  <a:lnTo>
                    <a:pt x="8088" y="3368725"/>
                  </a:lnTo>
                  <a:lnTo>
                    <a:pt x="5152" y="3413878"/>
                  </a:lnTo>
                  <a:lnTo>
                    <a:pt x="2881" y="3459065"/>
                  </a:lnTo>
                  <a:lnTo>
                    <a:pt x="1269" y="3504283"/>
                  </a:lnTo>
                  <a:lnTo>
                    <a:pt x="310" y="3549529"/>
                  </a:lnTo>
                  <a:lnTo>
                    <a:pt x="0" y="3594797"/>
                  </a:lnTo>
                  <a:lnTo>
                    <a:pt x="332" y="3640085"/>
                  </a:lnTo>
                  <a:lnTo>
                    <a:pt x="1302" y="3685387"/>
                  </a:lnTo>
                  <a:lnTo>
                    <a:pt x="2904" y="3730702"/>
                  </a:lnTo>
                  <a:lnTo>
                    <a:pt x="5134" y="3776024"/>
                  </a:lnTo>
                  <a:lnTo>
                    <a:pt x="7985" y="3821349"/>
                  </a:lnTo>
                  <a:lnTo>
                    <a:pt x="11452" y="3866675"/>
                  </a:lnTo>
                  <a:lnTo>
                    <a:pt x="15531" y="3911996"/>
                  </a:lnTo>
                  <a:lnTo>
                    <a:pt x="20215" y="3957310"/>
                  </a:lnTo>
                  <a:lnTo>
                    <a:pt x="25500" y="4002611"/>
                  </a:lnTo>
                  <a:lnTo>
                    <a:pt x="31380" y="4047898"/>
                  </a:lnTo>
                  <a:lnTo>
                    <a:pt x="37849" y="4093164"/>
                  </a:lnTo>
                  <a:lnTo>
                    <a:pt x="44903" y="4138407"/>
                  </a:lnTo>
                  <a:lnTo>
                    <a:pt x="52537" y="4183623"/>
                  </a:lnTo>
                  <a:lnTo>
                    <a:pt x="60744" y="4228808"/>
                  </a:lnTo>
                  <a:lnTo>
                    <a:pt x="69520" y="4273957"/>
                  </a:lnTo>
                  <a:lnTo>
                    <a:pt x="78859" y="4319068"/>
                  </a:lnTo>
                  <a:lnTo>
                    <a:pt x="88756" y="4364136"/>
                  </a:lnTo>
                  <a:lnTo>
                    <a:pt x="99205" y="4409157"/>
                  </a:lnTo>
                  <a:lnTo>
                    <a:pt x="110202" y="4454128"/>
                  </a:lnTo>
                  <a:lnTo>
                    <a:pt x="121741" y="4499044"/>
                  </a:lnTo>
                  <a:lnTo>
                    <a:pt x="133816" y="4543902"/>
                  </a:lnTo>
                  <a:lnTo>
                    <a:pt x="146423" y="4588698"/>
                  </a:lnTo>
                  <a:lnTo>
                    <a:pt x="159556" y="4633427"/>
                  </a:lnTo>
                  <a:lnTo>
                    <a:pt x="173210" y="4678087"/>
                  </a:lnTo>
                  <a:lnTo>
                    <a:pt x="187379" y="4722673"/>
                  </a:lnTo>
                  <a:lnTo>
                    <a:pt x="202059" y="4767181"/>
                  </a:lnTo>
                  <a:lnTo>
                    <a:pt x="217243" y="4811608"/>
                  </a:lnTo>
                  <a:lnTo>
                    <a:pt x="232926" y="4855950"/>
                  </a:lnTo>
                  <a:lnTo>
                    <a:pt x="249104" y="4900202"/>
                  </a:lnTo>
                  <a:lnTo>
                    <a:pt x="265771" y="4944361"/>
                  </a:lnTo>
                  <a:lnTo>
                    <a:pt x="282921" y="4988422"/>
                  </a:lnTo>
                  <a:lnTo>
                    <a:pt x="300549" y="5032383"/>
                  </a:lnTo>
                  <a:lnTo>
                    <a:pt x="318651" y="5076239"/>
                  </a:lnTo>
                  <a:lnTo>
                    <a:pt x="337220" y="5119987"/>
                  </a:lnTo>
                  <a:lnTo>
                    <a:pt x="356251" y="5163622"/>
                  </a:lnTo>
                  <a:lnTo>
                    <a:pt x="375739" y="5207140"/>
                  </a:lnTo>
                  <a:lnTo>
                    <a:pt x="395679" y="5250538"/>
                  </a:lnTo>
                  <a:lnTo>
                    <a:pt x="416066" y="5293812"/>
                  </a:lnTo>
                  <a:lnTo>
                    <a:pt x="436893" y="5336958"/>
                  </a:lnTo>
                  <a:lnTo>
                    <a:pt x="458156" y="5379972"/>
                  </a:lnTo>
                  <a:lnTo>
                    <a:pt x="479850" y="5422850"/>
                  </a:lnTo>
                  <a:lnTo>
                    <a:pt x="501969" y="5465589"/>
                  </a:lnTo>
                  <a:lnTo>
                    <a:pt x="524507" y="5508184"/>
                  </a:lnTo>
                  <a:lnTo>
                    <a:pt x="547460" y="5550631"/>
                  </a:lnTo>
                  <a:lnTo>
                    <a:pt x="570822" y="5592928"/>
                  </a:lnTo>
                  <a:lnTo>
                    <a:pt x="594588" y="5635069"/>
                  </a:lnTo>
                  <a:lnTo>
                    <a:pt x="618753" y="5677051"/>
                  </a:lnTo>
                  <a:lnTo>
                    <a:pt x="643311" y="5718870"/>
                  </a:lnTo>
                  <a:lnTo>
                    <a:pt x="668257" y="5760522"/>
                  </a:lnTo>
                  <a:lnTo>
                    <a:pt x="693585" y="5802004"/>
                  </a:lnTo>
                  <a:lnTo>
                    <a:pt x="719291" y="5843311"/>
                  </a:lnTo>
                  <a:lnTo>
                    <a:pt x="745368" y="5884439"/>
                  </a:lnTo>
                  <a:lnTo>
                    <a:pt x="771813" y="5925385"/>
                  </a:lnTo>
                  <a:lnTo>
                    <a:pt x="798618" y="5966145"/>
                  </a:lnTo>
                  <a:lnTo>
                    <a:pt x="825780" y="6006715"/>
                  </a:lnTo>
                  <a:lnTo>
                    <a:pt x="853293" y="6047092"/>
                  </a:lnTo>
                  <a:lnTo>
                    <a:pt x="881151" y="6087270"/>
                  </a:lnTo>
                  <a:lnTo>
                    <a:pt x="909349" y="6127246"/>
                  </a:lnTo>
                  <a:lnTo>
                    <a:pt x="937882" y="6167017"/>
                  </a:lnTo>
                  <a:lnTo>
                    <a:pt x="966744" y="6206579"/>
                  </a:lnTo>
                  <a:lnTo>
                    <a:pt x="995931" y="6245927"/>
                  </a:lnTo>
                  <a:lnTo>
                    <a:pt x="1025436" y="6285058"/>
                  </a:lnTo>
                  <a:lnTo>
                    <a:pt x="1055255" y="6323968"/>
                  </a:lnTo>
                  <a:lnTo>
                    <a:pt x="1085382" y="6362654"/>
                  </a:lnTo>
                  <a:lnTo>
                    <a:pt x="1115812" y="6401110"/>
                  </a:lnTo>
                  <a:lnTo>
                    <a:pt x="1146540" y="6439333"/>
                  </a:lnTo>
                  <a:lnTo>
                    <a:pt x="1177560" y="6477320"/>
                  </a:lnTo>
                  <a:lnTo>
                    <a:pt x="1208867" y="6515067"/>
                  </a:lnTo>
                  <a:lnTo>
                    <a:pt x="1240456" y="6552569"/>
                  </a:lnTo>
                  <a:lnTo>
                    <a:pt x="1272321" y="6589823"/>
                  </a:lnTo>
                  <a:lnTo>
                    <a:pt x="1304457" y="6626825"/>
                  </a:lnTo>
                  <a:lnTo>
                    <a:pt x="1336859" y="6663571"/>
                  </a:lnTo>
                  <a:lnTo>
                    <a:pt x="1369521" y="6700058"/>
                  </a:lnTo>
                  <a:lnTo>
                    <a:pt x="1402438" y="6736280"/>
                  </a:lnTo>
                  <a:lnTo>
                    <a:pt x="1435606" y="6772235"/>
                  </a:lnTo>
                  <a:lnTo>
                    <a:pt x="1518283" y="6857999"/>
                  </a:lnTo>
                  <a:lnTo>
                    <a:pt x="5239510" y="6857999"/>
                  </a:lnTo>
                  <a:lnTo>
                    <a:pt x="5239510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7201" y="1981200"/>
            <a:ext cx="3993799" cy="4960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9730" marR="5080" indent="-367665">
              <a:lnSpc>
                <a:spcPct val="120000"/>
              </a:lnSpc>
              <a:spcBef>
                <a:spcPts val="105"/>
              </a:spcBef>
            </a:pPr>
            <a:r>
              <a:rPr lang="it-IT" sz="2800" spc="-15" dirty="0" smtClean="0">
                <a:latin typeface="Calibri Light"/>
                <a:cs typeface="Calibri Light"/>
              </a:rPr>
              <a:t>.</a:t>
            </a:r>
            <a:endParaRPr sz="2800" dirty="0">
              <a:latin typeface="Calibri Light"/>
              <a:cs typeface="Calibri Light"/>
            </a:endParaRPr>
          </a:p>
        </p:txBody>
      </p:sp>
      <p:pic>
        <p:nvPicPr>
          <p:cNvPr id="12" name="Picture 2" descr="https://www.liceogiordanobrunoroma.eu/public/tipologie/1/logo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" y="-14649"/>
            <a:ext cx="1251110" cy="12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8229600" y="1600200"/>
            <a:ext cx="41251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COLLABORAZIONE </a:t>
            </a:r>
          </a:p>
          <a:p>
            <a:pPr algn="ctr"/>
            <a:r>
              <a:rPr lang="it-I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isultato immagine per collabora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992" y="3194998"/>
            <a:ext cx="2975766" cy="223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225882" y="2261919"/>
            <a:ext cx="39238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spc="-15" dirty="0">
                <a:latin typeface="Calibri Light"/>
                <a:cs typeface="Calibri Light"/>
              </a:rPr>
              <a:t> </a:t>
            </a:r>
            <a:r>
              <a:rPr lang="it-IT" sz="2800" b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La Dirigente Scolastica e il suo staff saranno sempre a vostra disposizione per qualsiasi difficoltà o </a:t>
            </a:r>
            <a:r>
              <a:rPr lang="it-IT" sz="2800" b="1" spc="-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necessità.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61560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93291" y="1737360"/>
              <a:ext cx="9966960" cy="2606040"/>
            </a:xfrm>
            <a:custGeom>
              <a:avLst/>
              <a:gdLst/>
              <a:ahLst/>
              <a:cxnLst/>
              <a:rect l="l" t="t" r="r" b="b"/>
              <a:pathLst>
                <a:path w="9966960" h="2606040">
                  <a:moveTo>
                    <a:pt x="0" y="0"/>
                  </a:moveTo>
                  <a:lnTo>
                    <a:pt x="9966960" y="0"/>
                  </a:lnTo>
                </a:path>
                <a:path w="9966960" h="2606040">
                  <a:moveTo>
                    <a:pt x="13716" y="2606040"/>
                  </a:moveTo>
                  <a:lnTo>
                    <a:pt x="9889236" y="260604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76324" y="1945970"/>
            <a:ext cx="9480550" cy="3706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it-IT" sz="8000" spc="-3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BENVENUTI </a:t>
            </a:r>
            <a:br>
              <a:rPr lang="it-IT" sz="8000" spc="-3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</a:br>
            <a:r>
              <a:rPr lang="it-IT" sz="8000" spc="-3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e</a:t>
            </a:r>
            <a:br>
              <a:rPr lang="it-IT" sz="8000" spc="-3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</a:br>
            <a:r>
              <a:rPr lang="it-IT" sz="8000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sz="8000" spc="-35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uon</a:t>
            </a:r>
            <a:r>
              <a:rPr sz="8000" spc="-1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 </a:t>
            </a:r>
            <a:r>
              <a:rPr sz="8000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anno</a:t>
            </a:r>
            <a:r>
              <a:rPr sz="8000" spc="-10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 </a:t>
            </a:r>
            <a:r>
              <a:rPr sz="8000" spc="-7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scolastico</a:t>
            </a:r>
            <a:r>
              <a:rPr sz="8000" spc="-7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!</a:t>
            </a:r>
            <a:endParaRPr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cs typeface="Calibri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4340352"/>
            <a:ext cx="12192000" cy="2517775"/>
            <a:chOff x="0" y="4340352"/>
            <a:chExt cx="12192000" cy="2517775"/>
          </a:xfrm>
          <a:solidFill>
            <a:srgbClr val="00B0F0"/>
          </a:solidFill>
        </p:grpSpPr>
        <p:sp>
          <p:nvSpPr>
            <p:cNvPr id="8" name="object 8"/>
            <p:cNvSpPr/>
            <p:nvPr/>
          </p:nvSpPr>
          <p:spPr>
            <a:xfrm>
              <a:off x="1207008" y="4343400"/>
              <a:ext cx="9875520" cy="0"/>
            </a:xfrm>
            <a:custGeom>
              <a:avLst/>
              <a:gdLst/>
              <a:ahLst/>
              <a:cxnLst/>
              <a:rect l="l" t="t" r="r" b="b"/>
              <a:pathLst>
                <a:path w="9875520">
                  <a:moveTo>
                    <a:pt x="0" y="0"/>
                  </a:moveTo>
                  <a:lnTo>
                    <a:pt x="9875520" y="0"/>
                  </a:lnTo>
                </a:path>
              </a:pathLst>
            </a:custGeom>
            <a:grpFill/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333744"/>
              <a:ext cx="12192000" cy="67310"/>
            </a:xfrm>
            <a:custGeom>
              <a:avLst/>
              <a:gdLst/>
              <a:ahLst/>
              <a:cxnLst/>
              <a:rect l="l" t="t" r="r" b="b"/>
              <a:pathLst>
                <a:path w="12192000" h="67310">
                  <a:moveTo>
                    <a:pt x="12192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12192000" y="67055"/>
                  </a:lnTo>
                  <a:lnTo>
                    <a:pt x="12192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92000" y="457199"/>
                  </a:lnTo>
                  <a:lnTo>
                    <a:pt x="12192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Picture 2" descr="https://www.liceogiordanobrunoroma.eu/public/tipologie/1/logo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" y="-14649"/>
            <a:ext cx="1251110" cy="12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68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  <a:solidFill>
            <a:srgbClr val="00B0F0"/>
          </a:solidFill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92000" y="457199"/>
                  </a:lnTo>
                  <a:lnTo>
                    <a:pt x="12192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92000" cy="67310"/>
            </a:xfrm>
            <a:custGeom>
              <a:avLst/>
              <a:gdLst/>
              <a:ahLst/>
              <a:cxnLst/>
              <a:rect l="l" t="t" r="r" b="b"/>
              <a:pathLst>
                <a:path w="12192000" h="67310">
                  <a:moveTo>
                    <a:pt x="12192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12192000" y="67055"/>
                  </a:lnTo>
                  <a:lnTo>
                    <a:pt x="12192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76324" y="908380"/>
            <a:ext cx="82638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60" dirty="0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sz="4800" spc="-105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4800" spc="-135" dirty="0">
                <a:solidFill>
                  <a:srgbClr val="404040"/>
                </a:solidFill>
                <a:latin typeface="Calibri Light"/>
                <a:cs typeface="Calibri Light"/>
              </a:rPr>
              <a:t>F</a:t>
            </a:r>
            <a:r>
              <a:rPr sz="4800" spc="-110" dirty="0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sz="4800" spc="-100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4800" spc="-135" dirty="0">
                <a:solidFill>
                  <a:srgbClr val="404040"/>
                </a:solidFill>
                <a:latin typeface="Calibri Light"/>
                <a:cs typeface="Calibri Light"/>
              </a:rPr>
              <a:t>M</a:t>
            </a:r>
            <a:r>
              <a:rPr sz="4800" spc="-105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4800" spc="-90" dirty="0">
                <a:solidFill>
                  <a:srgbClr val="404040"/>
                </a:solidFill>
                <a:latin typeface="Calibri Light"/>
                <a:cs typeface="Calibri Light"/>
              </a:rPr>
              <a:t>Z</a:t>
            </a:r>
            <a:r>
              <a:rPr sz="4800" spc="-70" dirty="0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sz="4800" spc="-120" dirty="0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sz="4800" spc="-114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4800" dirty="0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sz="4800" spc="-17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spc="-130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4800" spc="-80" dirty="0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sz="4800" spc="-85" dirty="0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sz="4800" spc="-105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4800" spc="-114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4800" spc="-90" dirty="0">
                <a:solidFill>
                  <a:srgbClr val="404040"/>
                </a:solidFill>
                <a:latin typeface="Calibri Light"/>
                <a:cs typeface="Calibri Light"/>
              </a:rPr>
              <a:t>Z</a:t>
            </a:r>
            <a:r>
              <a:rPr sz="4800" spc="-70" dirty="0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sz="4800" spc="-105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4800" spc="-95" dirty="0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sz="4800" spc="-70" dirty="0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sz="4800" dirty="0">
                <a:solidFill>
                  <a:srgbClr val="404040"/>
                </a:solidFill>
                <a:latin typeface="Calibri Light"/>
                <a:cs typeface="Calibri Light"/>
              </a:rPr>
              <a:t>:</a:t>
            </a:r>
            <a:r>
              <a:rPr sz="4800" spc="-19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spc="-70" dirty="0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sz="4800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4800" spc="-18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spc="-75" dirty="0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sz="4800" spc="-85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4800" spc="-95" dirty="0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sz="4800" dirty="0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1827" y="5835065"/>
            <a:ext cx="483273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SEDE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lang="it-IT" b="1" spc="-5" dirty="0" smtClean="0">
                <a:latin typeface="Calibri"/>
                <a:cs typeface="Calibri"/>
              </a:rPr>
              <a:t>Via della Bufalotta, 594 – 00139 Roma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58000" y="5865482"/>
            <a:ext cx="47243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5080" indent="-664845">
              <a:lnSpc>
                <a:spcPct val="100000"/>
              </a:lnSpc>
              <a:spcBef>
                <a:spcPts val="100"/>
              </a:spcBef>
            </a:pPr>
            <a:r>
              <a:rPr sz="1800" b="1" dirty="0" smtClean="0">
                <a:latin typeface="Calibri"/>
                <a:cs typeface="Calibri"/>
              </a:rPr>
              <a:t>S</a:t>
            </a:r>
            <a:r>
              <a:rPr lang="it-IT" sz="1800" b="1" dirty="0" smtClean="0">
                <a:latin typeface="Calibri"/>
                <a:cs typeface="Calibri"/>
              </a:rPr>
              <a:t>EDE: Via delle Isole </a:t>
            </a:r>
            <a:r>
              <a:rPr lang="it-IT" sz="1800" b="1" dirty="0" err="1" smtClean="0">
                <a:latin typeface="Calibri"/>
                <a:cs typeface="Calibri"/>
              </a:rPr>
              <a:t>Curzolane</a:t>
            </a:r>
            <a:r>
              <a:rPr lang="it-IT" sz="1800" b="1" dirty="0" smtClean="0">
                <a:latin typeface="Calibri"/>
                <a:cs typeface="Calibri"/>
              </a:rPr>
              <a:t>, 71 – 00139 Roma 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4" name="Picture 6" descr="Chi siamo - GIORDANO BRUNO - Scuola in Chia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55" y="2221242"/>
            <a:ext cx="4573084" cy="222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2030874"/>
            <a:ext cx="2372250" cy="3589220"/>
          </a:xfrm>
          <a:prstGeom prst="rect">
            <a:avLst/>
          </a:prstGeom>
        </p:spPr>
      </p:pic>
      <p:pic>
        <p:nvPicPr>
          <p:cNvPr id="16" name="Picture 2" descr="https://www.liceogiordanobrunoroma.eu/public/tipologie/1/logo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" y="-14649"/>
            <a:ext cx="1251110" cy="12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79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053" y="4011"/>
            <a:ext cx="12199620" cy="6871970"/>
            <a:chOff x="-7620" y="0"/>
            <a:chExt cx="12199620" cy="6871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" y="0"/>
              <a:ext cx="12199493" cy="68717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68779" y="1187195"/>
              <a:ext cx="8848725" cy="4478020"/>
            </a:xfrm>
            <a:custGeom>
              <a:avLst/>
              <a:gdLst/>
              <a:ahLst/>
              <a:cxnLst/>
              <a:rect l="l" t="t" r="r" b="b"/>
              <a:pathLst>
                <a:path w="8848725" h="4478020">
                  <a:moveTo>
                    <a:pt x="8846820" y="804672"/>
                  </a:moveTo>
                  <a:lnTo>
                    <a:pt x="0" y="804672"/>
                  </a:lnTo>
                  <a:lnTo>
                    <a:pt x="0" y="4125468"/>
                  </a:lnTo>
                  <a:lnTo>
                    <a:pt x="4223004" y="4125468"/>
                  </a:lnTo>
                  <a:lnTo>
                    <a:pt x="4427220" y="4477512"/>
                  </a:lnTo>
                  <a:lnTo>
                    <a:pt x="4631436" y="4125468"/>
                  </a:lnTo>
                  <a:lnTo>
                    <a:pt x="8846820" y="4125468"/>
                  </a:lnTo>
                  <a:lnTo>
                    <a:pt x="8846820" y="804672"/>
                  </a:lnTo>
                  <a:close/>
                </a:path>
                <a:path w="8848725" h="4478020">
                  <a:moveTo>
                    <a:pt x="8848344" y="0"/>
                  </a:moveTo>
                  <a:lnTo>
                    <a:pt x="4572" y="0"/>
                  </a:lnTo>
                  <a:lnTo>
                    <a:pt x="4572" y="714756"/>
                  </a:lnTo>
                  <a:lnTo>
                    <a:pt x="8848344" y="714756"/>
                  </a:lnTo>
                  <a:lnTo>
                    <a:pt x="8848344" y="0"/>
                  </a:lnTo>
                  <a:close/>
                </a:path>
              </a:pathLst>
            </a:custGeom>
            <a:solidFill>
              <a:srgbClr val="0FB6F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2133600" y="2286711"/>
            <a:ext cx="7848600" cy="1522917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718185" marR="5080" indent="-706120" algn="ctr">
              <a:lnSpc>
                <a:spcPts val="5190"/>
              </a:lnSpc>
              <a:spcBef>
                <a:spcPts val="1350"/>
              </a:spcBef>
            </a:pPr>
            <a:r>
              <a:rPr spc="-204" dirty="0"/>
              <a:t>C</a:t>
            </a:r>
            <a:r>
              <a:rPr spc="-165" dirty="0"/>
              <a:t>OM</a:t>
            </a:r>
            <a:r>
              <a:rPr dirty="0"/>
              <a:t>E</a:t>
            </a:r>
            <a:r>
              <a:rPr spc="-275" dirty="0"/>
              <a:t> </a:t>
            </a:r>
            <a:r>
              <a:rPr spc="-165" dirty="0" smtClean="0"/>
              <a:t>O</a:t>
            </a:r>
            <a:r>
              <a:rPr spc="-155" dirty="0" smtClean="0"/>
              <a:t>R</a:t>
            </a:r>
            <a:r>
              <a:rPr spc="-160" dirty="0" smtClean="0"/>
              <a:t>IEN</a:t>
            </a:r>
            <a:r>
              <a:rPr spc="-570" dirty="0" smtClean="0"/>
              <a:t>T</a:t>
            </a:r>
            <a:r>
              <a:rPr spc="-155" dirty="0" smtClean="0"/>
              <a:t>AR</a:t>
            </a:r>
            <a:r>
              <a:rPr lang="it-IT" spc="-165" dirty="0"/>
              <a:t>S</a:t>
            </a:r>
            <a:r>
              <a:rPr dirty="0" smtClean="0"/>
              <a:t>I  </a:t>
            </a:r>
            <a:r>
              <a:rPr spc="-160" dirty="0"/>
              <a:t>NE</a:t>
            </a:r>
            <a:r>
              <a:rPr spc="-155" dirty="0"/>
              <a:t>LL</a:t>
            </a:r>
            <a:r>
              <a:rPr dirty="0"/>
              <a:t>A</a:t>
            </a:r>
            <a:r>
              <a:rPr spc="-280" dirty="0"/>
              <a:t> </a:t>
            </a:r>
            <a:r>
              <a:rPr spc="-160" dirty="0"/>
              <a:t>NU</a:t>
            </a:r>
            <a:r>
              <a:rPr spc="-210" dirty="0"/>
              <a:t>O</a:t>
            </a:r>
            <a:r>
              <a:rPr spc="-405" dirty="0"/>
              <a:t>V</a:t>
            </a:r>
            <a:r>
              <a:rPr dirty="0"/>
              <a:t>A</a:t>
            </a:r>
            <a:r>
              <a:rPr spc="-270" dirty="0"/>
              <a:t> </a:t>
            </a:r>
            <a:r>
              <a:rPr spc="-155" dirty="0" smtClean="0"/>
              <a:t>SC</a:t>
            </a:r>
            <a:r>
              <a:rPr spc="-160" dirty="0" smtClean="0"/>
              <a:t>U</a:t>
            </a:r>
            <a:r>
              <a:rPr spc="-165" dirty="0" smtClean="0"/>
              <a:t>O</a:t>
            </a:r>
            <a:r>
              <a:rPr spc="-155" dirty="0" smtClean="0"/>
              <a:t>L</a:t>
            </a:r>
            <a:r>
              <a:rPr spc="-305" dirty="0" smtClean="0"/>
              <a:t>A</a:t>
            </a:r>
            <a:endParaRPr dirty="0"/>
          </a:p>
        </p:txBody>
      </p:sp>
      <p:sp>
        <p:nvSpPr>
          <p:cNvPr id="8" name="Rettangolo 7"/>
          <p:cNvSpPr/>
          <p:nvPr/>
        </p:nvSpPr>
        <p:spPr>
          <a:xfrm>
            <a:off x="3741053" y="38096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hlinkClick r:id="rId3"/>
              </a:rPr>
              <a:t>Istituto Magistrale Statale Giordano Bruno di Roma (liceogiordanobrunoroma.eu)</a:t>
            </a:r>
            <a:endParaRPr lang="it-IT" dirty="0"/>
          </a:p>
        </p:txBody>
      </p:sp>
      <p:pic>
        <p:nvPicPr>
          <p:cNvPr id="9" name="Picture 2" descr="https://www.liceogiordanobrunoroma.eu/public/tipologie/1/logo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" y="-14649"/>
            <a:ext cx="1251110" cy="12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25786"/>
            <a:ext cx="11918950" cy="6858000"/>
            <a:chOff x="273413" y="0"/>
            <a:chExt cx="11918950" cy="6858000"/>
          </a:xfrm>
        </p:grpSpPr>
        <p:sp>
          <p:nvSpPr>
            <p:cNvPr id="3" name="object 3"/>
            <p:cNvSpPr/>
            <p:nvPr/>
          </p:nvSpPr>
          <p:spPr>
            <a:xfrm>
              <a:off x="273413" y="1085503"/>
              <a:ext cx="7358380" cy="5013960"/>
            </a:xfrm>
            <a:custGeom>
              <a:avLst/>
              <a:gdLst/>
              <a:ahLst/>
              <a:cxnLst/>
              <a:rect l="l" t="t" r="r" b="b"/>
              <a:pathLst>
                <a:path w="7358380" h="5013960">
                  <a:moveTo>
                    <a:pt x="2952673" y="0"/>
                  </a:moveTo>
                  <a:lnTo>
                    <a:pt x="2903643" y="377"/>
                  </a:lnTo>
                  <a:lnTo>
                    <a:pt x="2854710" y="1350"/>
                  </a:lnTo>
                  <a:lnTo>
                    <a:pt x="2805882" y="2915"/>
                  </a:lnTo>
                  <a:lnTo>
                    <a:pt x="2757167" y="5068"/>
                  </a:lnTo>
                  <a:lnTo>
                    <a:pt x="2708577" y="7808"/>
                  </a:lnTo>
                  <a:lnTo>
                    <a:pt x="2660119" y="11131"/>
                  </a:lnTo>
                  <a:lnTo>
                    <a:pt x="2611803" y="15034"/>
                  </a:lnTo>
                  <a:lnTo>
                    <a:pt x="2563638" y="19515"/>
                  </a:lnTo>
                  <a:lnTo>
                    <a:pt x="2515634" y="24570"/>
                  </a:lnTo>
                  <a:lnTo>
                    <a:pt x="2467800" y="30197"/>
                  </a:lnTo>
                  <a:lnTo>
                    <a:pt x="2420144" y="36392"/>
                  </a:lnTo>
                  <a:lnTo>
                    <a:pt x="2372677" y="43152"/>
                  </a:lnTo>
                  <a:lnTo>
                    <a:pt x="2325406" y="50476"/>
                  </a:lnTo>
                  <a:lnTo>
                    <a:pt x="2278343" y="58359"/>
                  </a:lnTo>
                  <a:lnTo>
                    <a:pt x="2231495" y="66799"/>
                  </a:lnTo>
                  <a:lnTo>
                    <a:pt x="2184872" y="75793"/>
                  </a:lnTo>
                  <a:lnTo>
                    <a:pt x="2138484" y="85338"/>
                  </a:lnTo>
                  <a:lnTo>
                    <a:pt x="2092339" y="95431"/>
                  </a:lnTo>
                  <a:lnTo>
                    <a:pt x="2046447" y="106069"/>
                  </a:lnTo>
                  <a:lnTo>
                    <a:pt x="2000817" y="117250"/>
                  </a:lnTo>
                  <a:lnTo>
                    <a:pt x="1955458" y="128970"/>
                  </a:lnTo>
                  <a:lnTo>
                    <a:pt x="1910379" y="141226"/>
                  </a:lnTo>
                  <a:lnTo>
                    <a:pt x="1865590" y="154016"/>
                  </a:lnTo>
                  <a:lnTo>
                    <a:pt x="1821100" y="167336"/>
                  </a:lnTo>
                  <a:lnTo>
                    <a:pt x="1776918" y="181184"/>
                  </a:lnTo>
                  <a:lnTo>
                    <a:pt x="1733054" y="195556"/>
                  </a:lnTo>
                  <a:lnTo>
                    <a:pt x="1689516" y="210451"/>
                  </a:lnTo>
                  <a:lnTo>
                    <a:pt x="1646313" y="225864"/>
                  </a:lnTo>
                  <a:lnTo>
                    <a:pt x="1603456" y="241793"/>
                  </a:lnTo>
                  <a:lnTo>
                    <a:pt x="1560953" y="258235"/>
                  </a:lnTo>
                  <a:lnTo>
                    <a:pt x="1518814" y="275187"/>
                  </a:lnTo>
                  <a:lnTo>
                    <a:pt x="1477047" y="292646"/>
                  </a:lnTo>
                  <a:lnTo>
                    <a:pt x="1435663" y="310610"/>
                  </a:lnTo>
                  <a:lnTo>
                    <a:pt x="1394669" y="329074"/>
                  </a:lnTo>
                  <a:lnTo>
                    <a:pt x="1354076" y="348038"/>
                  </a:lnTo>
                  <a:lnTo>
                    <a:pt x="1313893" y="367496"/>
                  </a:lnTo>
                  <a:lnTo>
                    <a:pt x="1274128" y="387447"/>
                  </a:lnTo>
                  <a:lnTo>
                    <a:pt x="1234792" y="407888"/>
                  </a:lnTo>
                  <a:lnTo>
                    <a:pt x="1195892" y="428815"/>
                  </a:lnTo>
                  <a:lnTo>
                    <a:pt x="1157440" y="450226"/>
                  </a:lnTo>
                  <a:lnTo>
                    <a:pt x="1119443" y="472118"/>
                  </a:lnTo>
                  <a:lnTo>
                    <a:pt x="1081911" y="494488"/>
                  </a:lnTo>
                  <a:lnTo>
                    <a:pt x="1044854" y="517333"/>
                  </a:lnTo>
                  <a:lnTo>
                    <a:pt x="1008280" y="540650"/>
                  </a:lnTo>
                  <a:lnTo>
                    <a:pt x="972198" y="564436"/>
                  </a:lnTo>
                  <a:lnTo>
                    <a:pt x="936619" y="588688"/>
                  </a:lnTo>
                  <a:lnTo>
                    <a:pt x="901551" y="613404"/>
                  </a:lnTo>
                  <a:lnTo>
                    <a:pt x="867003" y="638579"/>
                  </a:lnTo>
                  <a:lnTo>
                    <a:pt x="832985" y="664213"/>
                  </a:lnTo>
                  <a:lnTo>
                    <a:pt x="799506" y="690300"/>
                  </a:lnTo>
                  <a:lnTo>
                    <a:pt x="766574" y="716840"/>
                  </a:lnTo>
                  <a:lnTo>
                    <a:pt x="734200" y="743827"/>
                  </a:lnTo>
                  <a:lnTo>
                    <a:pt x="702393" y="771261"/>
                  </a:lnTo>
                  <a:lnTo>
                    <a:pt x="671162" y="799138"/>
                  </a:lnTo>
                  <a:lnTo>
                    <a:pt x="640515" y="827454"/>
                  </a:lnTo>
                  <a:lnTo>
                    <a:pt x="610463" y="856207"/>
                  </a:lnTo>
                  <a:lnTo>
                    <a:pt x="581014" y="885394"/>
                  </a:lnTo>
                  <a:lnTo>
                    <a:pt x="552178" y="915013"/>
                  </a:lnTo>
                  <a:lnTo>
                    <a:pt x="523964" y="945059"/>
                  </a:lnTo>
                  <a:lnTo>
                    <a:pt x="496381" y="975531"/>
                  </a:lnTo>
                  <a:lnTo>
                    <a:pt x="469438" y="1006425"/>
                  </a:lnTo>
                  <a:lnTo>
                    <a:pt x="443145" y="1037739"/>
                  </a:lnTo>
                  <a:lnTo>
                    <a:pt x="417511" y="1069469"/>
                  </a:lnTo>
                  <a:lnTo>
                    <a:pt x="392545" y="1101613"/>
                  </a:lnTo>
                  <a:lnTo>
                    <a:pt x="368256" y="1134167"/>
                  </a:lnTo>
                  <a:lnTo>
                    <a:pt x="344654" y="1167129"/>
                  </a:lnTo>
                  <a:lnTo>
                    <a:pt x="321747" y="1200495"/>
                  </a:lnTo>
                  <a:lnTo>
                    <a:pt x="299546" y="1234264"/>
                  </a:lnTo>
                  <a:lnTo>
                    <a:pt x="278059" y="1268432"/>
                  </a:lnTo>
                  <a:lnTo>
                    <a:pt x="257295" y="1302995"/>
                  </a:lnTo>
                  <a:lnTo>
                    <a:pt x="237264" y="1337952"/>
                  </a:lnTo>
                  <a:lnTo>
                    <a:pt x="217975" y="1373298"/>
                  </a:lnTo>
                  <a:lnTo>
                    <a:pt x="199436" y="1409032"/>
                  </a:lnTo>
                  <a:lnTo>
                    <a:pt x="181659" y="1445150"/>
                  </a:lnTo>
                  <a:lnTo>
                    <a:pt x="164651" y="1481650"/>
                  </a:lnTo>
                  <a:lnTo>
                    <a:pt x="148422" y="1518528"/>
                  </a:lnTo>
                  <a:lnTo>
                    <a:pt x="132980" y="1555782"/>
                  </a:lnTo>
                  <a:lnTo>
                    <a:pt x="118337" y="1593408"/>
                  </a:lnTo>
                  <a:lnTo>
                    <a:pt x="104499" y="1631404"/>
                  </a:lnTo>
                  <a:lnTo>
                    <a:pt x="91478" y="1669767"/>
                  </a:lnTo>
                  <a:lnTo>
                    <a:pt x="79281" y="1708493"/>
                  </a:lnTo>
                  <a:lnTo>
                    <a:pt x="67919" y="1747580"/>
                  </a:lnTo>
                  <a:lnTo>
                    <a:pt x="57400" y="1787026"/>
                  </a:lnTo>
                  <a:lnTo>
                    <a:pt x="47734" y="1826826"/>
                  </a:lnTo>
                  <a:lnTo>
                    <a:pt x="38930" y="1866979"/>
                  </a:lnTo>
                  <a:lnTo>
                    <a:pt x="30996" y="1907481"/>
                  </a:lnTo>
                  <a:lnTo>
                    <a:pt x="23944" y="1948329"/>
                  </a:lnTo>
                  <a:lnTo>
                    <a:pt x="17780" y="1989520"/>
                  </a:lnTo>
                  <a:lnTo>
                    <a:pt x="12516" y="2031052"/>
                  </a:lnTo>
                  <a:lnTo>
                    <a:pt x="8160" y="2072921"/>
                  </a:lnTo>
                  <a:lnTo>
                    <a:pt x="4721" y="2115125"/>
                  </a:lnTo>
                  <a:lnTo>
                    <a:pt x="2208" y="2157661"/>
                  </a:lnTo>
                  <a:lnTo>
                    <a:pt x="631" y="2200525"/>
                  </a:lnTo>
                  <a:lnTo>
                    <a:pt x="0" y="2243715"/>
                  </a:lnTo>
                  <a:lnTo>
                    <a:pt x="322" y="2287228"/>
                  </a:lnTo>
                  <a:lnTo>
                    <a:pt x="1608" y="2331061"/>
                  </a:lnTo>
                  <a:lnTo>
                    <a:pt x="3866" y="2375211"/>
                  </a:lnTo>
                  <a:lnTo>
                    <a:pt x="7107" y="2419675"/>
                  </a:lnTo>
                  <a:lnTo>
                    <a:pt x="11338" y="2464451"/>
                  </a:lnTo>
                  <a:lnTo>
                    <a:pt x="16570" y="2509534"/>
                  </a:lnTo>
                  <a:lnTo>
                    <a:pt x="22811" y="2554923"/>
                  </a:lnTo>
                  <a:lnTo>
                    <a:pt x="30072" y="2600615"/>
                  </a:lnTo>
                  <a:lnTo>
                    <a:pt x="38360" y="2646605"/>
                  </a:lnTo>
                  <a:lnTo>
                    <a:pt x="47686" y="2692893"/>
                  </a:lnTo>
                  <a:lnTo>
                    <a:pt x="58058" y="2739474"/>
                  </a:lnTo>
                  <a:lnTo>
                    <a:pt x="69486" y="2786345"/>
                  </a:lnTo>
                  <a:lnTo>
                    <a:pt x="82885" y="2836819"/>
                  </a:lnTo>
                  <a:lnTo>
                    <a:pt x="97226" y="2886603"/>
                  </a:lnTo>
                  <a:lnTo>
                    <a:pt x="112492" y="2935700"/>
                  </a:lnTo>
                  <a:lnTo>
                    <a:pt x="128669" y="2984116"/>
                  </a:lnTo>
                  <a:lnTo>
                    <a:pt x="145744" y="3031854"/>
                  </a:lnTo>
                  <a:lnTo>
                    <a:pt x="163702" y="3078916"/>
                  </a:lnTo>
                  <a:lnTo>
                    <a:pt x="182528" y="3125307"/>
                  </a:lnTo>
                  <a:lnTo>
                    <a:pt x="202208" y="3171031"/>
                  </a:lnTo>
                  <a:lnTo>
                    <a:pt x="222727" y="3216091"/>
                  </a:lnTo>
                  <a:lnTo>
                    <a:pt x="244072" y="3260491"/>
                  </a:lnTo>
                  <a:lnTo>
                    <a:pt x="266227" y="3304234"/>
                  </a:lnTo>
                  <a:lnTo>
                    <a:pt x="289179" y="3347324"/>
                  </a:lnTo>
                  <a:lnTo>
                    <a:pt x="312912" y="3389766"/>
                  </a:lnTo>
                  <a:lnTo>
                    <a:pt x="337413" y="3431561"/>
                  </a:lnTo>
                  <a:lnTo>
                    <a:pt x="362666" y="3472715"/>
                  </a:lnTo>
                  <a:lnTo>
                    <a:pt x="388659" y="3513231"/>
                  </a:lnTo>
                  <a:lnTo>
                    <a:pt x="415375" y="3553112"/>
                  </a:lnTo>
                  <a:lnTo>
                    <a:pt x="442802" y="3592362"/>
                  </a:lnTo>
                  <a:lnTo>
                    <a:pt x="470923" y="3630986"/>
                  </a:lnTo>
                  <a:lnTo>
                    <a:pt x="499726" y="3668985"/>
                  </a:lnTo>
                  <a:lnTo>
                    <a:pt x="529195" y="3706365"/>
                  </a:lnTo>
                  <a:lnTo>
                    <a:pt x="559316" y="3743129"/>
                  </a:lnTo>
                  <a:lnTo>
                    <a:pt x="590075" y="3779280"/>
                  </a:lnTo>
                  <a:lnTo>
                    <a:pt x="621457" y="3814822"/>
                  </a:lnTo>
                  <a:lnTo>
                    <a:pt x="653449" y="3849759"/>
                  </a:lnTo>
                  <a:lnTo>
                    <a:pt x="686034" y="3884095"/>
                  </a:lnTo>
                  <a:lnTo>
                    <a:pt x="719200" y="3917832"/>
                  </a:lnTo>
                  <a:lnTo>
                    <a:pt x="752931" y="3950976"/>
                  </a:lnTo>
                  <a:lnTo>
                    <a:pt x="787213" y="3983529"/>
                  </a:lnTo>
                  <a:lnTo>
                    <a:pt x="822032" y="4015495"/>
                  </a:lnTo>
                  <a:lnTo>
                    <a:pt x="857374" y="4046878"/>
                  </a:lnTo>
                  <a:lnTo>
                    <a:pt x="893223" y="4077681"/>
                  </a:lnTo>
                  <a:lnTo>
                    <a:pt x="929566" y="4107908"/>
                  </a:lnTo>
                  <a:lnTo>
                    <a:pt x="966388" y="4137564"/>
                  </a:lnTo>
                  <a:lnTo>
                    <a:pt x="1003675" y="4166650"/>
                  </a:lnTo>
                  <a:lnTo>
                    <a:pt x="1041412" y="4195172"/>
                  </a:lnTo>
                  <a:lnTo>
                    <a:pt x="1079585" y="4223133"/>
                  </a:lnTo>
                  <a:lnTo>
                    <a:pt x="1118180" y="4250536"/>
                  </a:lnTo>
                  <a:lnTo>
                    <a:pt x="1157181" y="4277386"/>
                  </a:lnTo>
                  <a:lnTo>
                    <a:pt x="1196576" y="4303685"/>
                  </a:lnTo>
                  <a:lnTo>
                    <a:pt x="1236348" y="4329437"/>
                  </a:lnTo>
                  <a:lnTo>
                    <a:pt x="1276484" y="4354647"/>
                  </a:lnTo>
                  <a:lnTo>
                    <a:pt x="1316970" y="4379317"/>
                  </a:lnTo>
                  <a:lnTo>
                    <a:pt x="1357790" y="4403452"/>
                  </a:lnTo>
                  <a:lnTo>
                    <a:pt x="1398931" y="4427055"/>
                  </a:lnTo>
                  <a:lnTo>
                    <a:pt x="1440379" y="4450130"/>
                  </a:lnTo>
                  <a:lnTo>
                    <a:pt x="1482118" y="4472680"/>
                  </a:lnTo>
                  <a:lnTo>
                    <a:pt x="1524134" y="4494710"/>
                  </a:lnTo>
                  <a:lnTo>
                    <a:pt x="1566413" y="4516222"/>
                  </a:lnTo>
                  <a:lnTo>
                    <a:pt x="1608941" y="4537221"/>
                  </a:lnTo>
                  <a:lnTo>
                    <a:pt x="1651702" y="4557709"/>
                  </a:lnTo>
                  <a:lnTo>
                    <a:pt x="1694684" y="4577692"/>
                  </a:lnTo>
                  <a:lnTo>
                    <a:pt x="1737870" y="4597172"/>
                  </a:lnTo>
                  <a:lnTo>
                    <a:pt x="1781248" y="4616153"/>
                  </a:lnTo>
                  <a:lnTo>
                    <a:pt x="1824802" y="4634639"/>
                  </a:lnTo>
                  <a:lnTo>
                    <a:pt x="1868518" y="4652633"/>
                  </a:lnTo>
                  <a:lnTo>
                    <a:pt x="1912381" y="4670140"/>
                  </a:lnTo>
                  <a:lnTo>
                    <a:pt x="1956377" y="4687162"/>
                  </a:lnTo>
                  <a:lnTo>
                    <a:pt x="2000493" y="4703703"/>
                  </a:lnTo>
                  <a:lnTo>
                    <a:pt x="2044712" y="4719768"/>
                  </a:lnTo>
                  <a:lnTo>
                    <a:pt x="2089022" y="4735360"/>
                  </a:lnTo>
                  <a:lnTo>
                    <a:pt x="2133407" y="4750482"/>
                  </a:lnTo>
                  <a:lnTo>
                    <a:pt x="2177853" y="4765138"/>
                  </a:lnTo>
                  <a:lnTo>
                    <a:pt x="2222346" y="4779332"/>
                  </a:lnTo>
                  <a:lnTo>
                    <a:pt x="2266871" y="4793067"/>
                  </a:lnTo>
                  <a:lnTo>
                    <a:pt x="2311414" y="4806347"/>
                  </a:lnTo>
                  <a:lnTo>
                    <a:pt x="2355960" y="4819176"/>
                  </a:lnTo>
                  <a:lnTo>
                    <a:pt x="2400495" y="4831558"/>
                  </a:lnTo>
                  <a:lnTo>
                    <a:pt x="2445005" y="4843496"/>
                  </a:lnTo>
                  <a:lnTo>
                    <a:pt x="2489475" y="4854993"/>
                  </a:lnTo>
                  <a:lnTo>
                    <a:pt x="2533891" y="4866054"/>
                  </a:lnTo>
                  <a:lnTo>
                    <a:pt x="2578238" y="4876682"/>
                  </a:lnTo>
                  <a:lnTo>
                    <a:pt x="2622502" y="4886881"/>
                  </a:lnTo>
                  <a:lnTo>
                    <a:pt x="2666669" y="4896654"/>
                  </a:lnTo>
                  <a:lnTo>
                    <a:pt x="2710724" y="4906005"/>
                  </a:lnTo>
                  <a:lnTo>
                    <a:pt x="2754652" y="4914938"/>
                  </a:lnTo>
                  <a:lnTo>
                    <a:pt x="2798440" y="4923456"/>
                  </a:lnTo>
                  <a:lnTo>
                    <a:pt x="2842072" y="4931564"/>
                  </a:lnTo>
                  <a:lnTo>
                    <a:pt x="2885535" y="4939264"/>
                  </a:lnTo>
                  <a:lnTo>
                    <a:pt x="2928814" y="4946561"/>
                  </a:lnTo>
                  <a:lnTo>
                    <a:pt x="2971895" y="4953458"/>
                  </a:lnTo>
                  <a:lnTo>
                    <a:pt x="3014763" y="4959958"/>
                  </a:lnTo>
                  <a:lnTo>
                    <a:pt x="3057403" y="4966066"/>
                  </a:lnTo>
                  <a:lnTo>
                    <a:pt x="3099802" y="4971785"/>
                  </a:lnTo>
                  <a:lnTo>
                    <a:pt x="3141945" y="4977119"/>
                  </a:lnTo>
                  <a:lnTo>
                    <a:pt x="3183817" y="4982071"/>
                  </a:lnTo>
                  <a:lnTo>
                    <a:pt x="3225405" y="4986645"/>
                  </a:lnTo>
                  <a:lnTo>
                    <a:pt x="3266693" y="4990845"/>
                  </a:lnTo>
                  <a:lnTo>
                    <a:pt x="3307667" y="4994674"/>
                  </a:lnTo>
                  <a:lnTo>
                    <a:pt x="3348314" y="4998137"/>
                  </a:lnTo>
                  <a:lnTo>
                    <a:pt x="3388618" y="5001236"/>
                  </a:lnTo>
                  <a:lnTo>
                    <a:pt x="3428564" y="5003976"/>
                  </a:lnTo>
                  <a:lnTo>
                    <a:pt x="3468140" y="5006359"/>
                  </a:lnTo>
                  <a:lnTo>
                    <a:pt x="3507330" y="5008391"/>
                  </a:lnTo>
                  <a:lnTo>
                    <a:pt x="3546119" y="5010074"/>
                  </a:lnTo>
                  <a:lnTo>
                    <a:pt x="3584494" y="5011411"/>
                  </a:lnTo>
                  <a:lnTo>
                    <a:pt x="3659942" y="5013067"/>
                  </a:lnTo>
                  <a:lnTo>
                    <a:pt x="3696987" y="5013392"/>
                  </a:lnTo>
                  <a:lnTo>
                    <a:pt x="3765106" y="5013297"/>
                  </a:lnTo>
                  <a:lnTo>
                    <a:pt x="3835637" y="5012407"/>
                  </a:lnTo>
                  <a:lnTo>
                    <a:pt x="3908439" y="5010681"/>
                  </a:lnTo>
                  <a:lnTo>
                    <a:pt x="3983373" y="5008079"/>
                  </a:lnTo>
                  <a:lnTo>
                    <a:pt x="4060298" y="5004560"/>
                  </a:lnTo>
                  <a:lnTo>
                    <a:pt x="4139076" y="5000084"/>
                  </a:lnTo>
                  <a:lnTo>
                    <a:pt x="4219566" y="4994611"/>
                  </a:lnTo>
                  <a:lnTo>
                    <a:pt x="4301628" y="4988100"/>
                  </a:lnTo>
                  <a:lnTo>
                    <a:pt x="4385123" y="4980511"/>
                  </a:lnTo>
                  <a:lnTo>
                    <a:pt x="4469910" y="4971803"/>
                  </a:lnTo>
                  <a:lnTo>
                    <a:pt x="4512745" y="4967017"/>
                  </a:lnTo>
                  <a:lnTo>
                    <a:pt x="4555851" y="4961936"/>
                  </a:lnTo>
                  <a:lnTo>
                    <a:pt x="4599210" y="4956556"/>
                  </a:lnTo>
                  <a:lnTo>
                    <a:pt x="4642804" y="4950870"/>
                  </a:lnTo>
                  <a:lnTo>
                    <a:pt x="4686617" y="4944875"/>
                  </a:lnTo>
                  <a:lnTo>
                    <a:pt x="4730631" y="4938564"/>
                  </a:lnTo>
                  <a:lnTo>
                    <a:pt x="4774829" y="4931933"/>
                  </a:lnTo>
                  <a:lnTo>
                    <a:pt x="4819192" y="4924978"/>
                  </a:lnTo>
                  <a:lnTo>
                    <a:pt x="4863703" y="4917692"/>
                  </a:lnTo>
                  <a:lnTo>
                    <a:pt x="4908346" y="4910071"/>
                  </a:lnTo>
                  <a:lnTo>
                    <a:pt x="4953102" y="4902109"/>
                  </a:lnTo>
                  <a:lnTo>
                    <a:pt x="4997954" y="4893803"/>
                  </a:lnTo>
                  <a:lnTo>
                    <a:pt x="5042884" y="4885146"/>
                  </a:lnTo>
                  <a:lnTo>
                    <a:pt x="5087876" y="4876133"/>
                  </a:lnTo>
                  <a:lnTo>
                    <a:pt x="5132911" y="4866760"/>
                  </a:lnTo>
                  <a:lnTo>
                    <a:pt x="5177972" y="4857022"/>
                  </a:lnTo>
                  <a:lnTo>
                    <a:pt x="5223041" y="4846913"/>
                  </a:lnTo>
                  <a:lnTo>
                    <a:pt x="5268102" y="4836429"/>
                  </a:lnTo>
                  <a:lnTo>
                    <a:pt x="5313137" y="4825563"/>
                  </a:lnTo>
                  <a:lnTo>
                    <a:pt x="5358128" y="4814312"/>
                  </a:lnTo>
                  <a:lnTo>
                    <a:pt x="5403057" y="4802671"/>
                  </a:lnTo>
                  <a:lnTo>
                    <a:pt x="5447907" y="4790633"/>
                  </a:lnTo>
                  <a:lnTo>
                    <a:pt x="5492662" y="4778195"/>
                  </a:lnTo>
                  <a:lnTo>
                    <a:pt x="5537302" y="4765350"/>
                  </a:lnTo>
                  <a:lnTo>
                    <a:pt x="5581812" y="4752095"/>
                  </a:lnTo>
                  <a:lnTo>
                    <a:pt x="5626173" y="4738424"/>
                  </a:lnTo>
                  <a:lnTo>
                    <a:pt x="5670367" y="4724332"/>
                  </a:lnTo>
                  <a:lnTo>
                    <a:pt x="5714378" y="4709813"/>
                  </a:lnTo>
                  <a:lnTo>
                    <a:pt x="5758188" y="4694863"/>
                  </a:lnTo>
                  <a:lnTo>
                    <a:pt x="5801779" y="4679478"/>
                  </a:lnTo>
                  <a:lnTo>
                    <a:pt x="5845134" y="4663650"/>
                  </a:lnTo>
                  <a:lnTo>
                    <a:pt x="5888236" y="4647377"/>
                  </a:lnTo>
                  <a:lnTo>
                    <a:pt x="5931066" y="4630652"/>
                  </a:lnTo>
                  <a:lnTo>
                    <a:pt x="5973608" y="4613471"/>
                  </a:lnTo>
                  <a:lnTo>
                    <a:pt x="6015845" y="4595828"/>
                  </a:lnTo>
                  <a:lnTo>
                    <a:pt x="6057757" y="4577719"/>
                  </a:lnTo>
                  <a:lnTo>
                    <a:pt x="6099329" y="4559138"/>
                  </a:lnTo>
                  <a:lnTo>
                    <a:pt x="6140542" y="4540081"/>
                  </a:lnTo>
                  <a:lnTo>
                    <a:pt x="6181380" y="4520542"/>
                  </a:lnTo>
                  <a:lnTo>
                    <a:pt x="6221824" y="4500516"/>
                  </a:lnTo>
                  <a:lnTo>
                    <a:pt x="6261857" y="4479998"/>
                  </a:lnTo>
                  <a:lnTo>
                    <a:pt x="6301462" y="4458984"/>
                  </a:lnTo>
                  <a:lnTo>
                    <a:pt x="6340621" y="4437468"/>
                  </a:lnTo>
                  <a:lnTo>
                    <a:pt x="6379317" y="4415445"/>
                  </a:lnTo>
                  <a:lnTo>
                    <a:pt x="6417532" y="4392909"/>
                  </a:lnTo>
                  <a:lnTo>
                    <a:pt x="6455249" y="4369857"/>
                  </a:lnTo>
                  <a:lnTo>
                    <a:pt x="6492450" y="4346283"/>
                  </a:lnTo>
                  <a:lnTo>
                    <a:pt x="6529118" y="4322182"/>
                  </a:lnTo>
                  <a:lnTo>
                    <a:pt x="6565235" y="4297548"/>
                  </a:lnTo>
                  <a:lnTo>
                    <a:pt x="6600785" y="4272377"/>
                  </a:lnTo>
                  <a:lnTo>
                    <a:pt x="6635748" y="4246664"/>
                  </a:lnTo>
                  <a:lnTo>
                    <a:pt x="6670109" y="4220404"/>
                  </a:lnTo>
                  <a:lnTo>
                    <a:pt x="6703849" y="4193591"/>
                  </a:lnTo>
                  <a:lnTo>
                    <a:pt x="6736951" y="4166221"/>
                  </a:lnTo>
                  <a:lnTo>
                    <a:pt x="6769397" y="4138288"/>
                  </a:lnTo>
                  <a:lnTo>
                    <a:pt x="6801170" y="4109788"/>
                  </a:lnTo>
                  <a:lnTo>
                    <a:pt x="6832253" y="4080715"/>
                  </a:lnTo>
                  <a:lnTo>
                    <a:pt x="6862628" y="4051065"/>
                  </a:lnTo>
                  <a:lnTo>
                    <a:pt x="6892278" y="4020831"/>
                  </a:lnTo>
                  <a:lnTo>
                    <a:pt x="6921185" y="3990011"/>
                  </a:lnTo>
                  <a:lnTo>
                    <a:pt x="6949331" y="3958597"/>
                  </a:lnTo>
                  <a:lnTo>
                    <a:pt x="6976700" y="3926586"/>
                  </a:lnTo>
                  <a:lnTo>
                    <a:pt x="7003273" y="3893971"/>
                  </a:lnTo>
                  <a:lnTo>
                    <a:pt x="7029033" y="3860749"/>
                  </a:lnTo>
                  <a:lnTo>
                    <a:pt x="7053963" y="3826914"/>
                  </a:lnTo>
                  <a:lnTo>
                    <a:pt x="7078046" y="3792460"/>
                  </a:lnTo>
                  <a:lnTo>
                    <a:pt x="7101263" y="3757384"/>
                  </a:lnTo>
                  <a:lnTo>
                    <a:pt x="7123597" y="3721680"/>
                  </a:lnTo>
                  <a:lnTo>
                    <a:pt x="7145031" y="3685342"/>
                  </a:lnTo>
                  <a:lnTo>
                    <a:pt x="7165548" y="3648366"/>
                  </a:lnTo>
                  <a:lnTo>
                    <a:pt x="7185129" y="3610747"/>
                  </a:lnTo>
                  <a:lnTo>
                    <a:pt x="7203758" y="3572479"/>
                  </a:lnTo>
                  <a:lnTo>
                    <a:pt x="7221417" y="3533558"/>
                  </a:lnTo>
                  <a:lnTo>
                    <a:pt x="7238088" y="3493979"/>
                  </a:lnTo>
                  <a:lnTo>
                    <a:pt x="7253754" y="3453736"/>
                  </a:lnTo>
                  <a:lnTo>
                    <a:pt x="7268397" y="3412825"/>
                  </a:lnTo>
                  <a:lnTo>
                    <a:pt x="7282001" y="3371240"/>
                  </a:lnTo>
                  <a:lnTo>
                    <a:pt x="7294547" y="3328976"/>
                  </a:lnTo>
                  <a:lnTo>
                    <a:pt x="7306018" y="3286029"/>
                  </a:lnTo>
                  <a:lnTo>
                    <a:pt x="7316397" y="3242393"/>
                  </a:lnTo>
                  <a:lnTo>
                    <a:pt x="7325665" y="3198063"/>
                  </a:lnTo>
                  <a:lnTo>
                    <a:pt x="7333807" y="3153034"/>
                  </a:lnTo>
                  <a:lnTo>
                    <a:pt x="7340803" y="3107302"/>
                  </a:lnTo>
                  <a:lnTo>
                    <a:pt x="7346637" y="3060860"/>
                  </a:lnTo>
                  <a:lnTo>
                    <a:pt x="7351292" y="3013704"/>
                  </a:lnTo>
                  <a:lnTo>
                    <a:pt x="7354749" y="2965830"/>
                  </a:lnTo>
                  <a:lnTo>
                    <a:pt x="7356991" y="2917231"/>
                  </a:lnTo>
                  <a:lnTo>
                    <a:pt x="7358001" y="2867903"/>
                  </a:lnTo>
                  <a:lnTo>
                    <a:pt x="7357762" y="2817841"/>
                  </a:lnTo>
                  <a:lnTo>
                    <a:pt x="7353897" y="2773821"/>
                  </a:lnTo>
                  <a:lnTo>
                    <a:pt x="7349104" y="2730122"/>
                  </a:lnTo>
                  <a:lnTo>
                    <a:pt x="7343393" y="2686744"/>
                  </a:lnTo>
                  <a:lnTo>
                    <a:pt x="7336775" y="2643688"/>
                  </a:lnTo>
                  <a:lnTo>
                    <a:pt x="7329259" y="2600954"/>
                  </a:lnTo>
                  <a:lnTo>
                    <a:pt x="7320855" y="2558544"/>
                  </a:lnTo>
                  <a:lnTo>
                    <a:pt x="7311574" y="2516458"/>
                  </a:lnTo>
                  <a:lnTo>
                    <a:pt x="7301425" y="2474696"/>
                  </a:lnTo>
                  <a:lnTo>
                    <a:pt x="7290418" y="2433259"/>
                  </a:lnTo>
                  <a:lnTo>
                    <a:pt x="7278564" y="2392149"/>
                  </a:lnTo>
                  <a:lnTo>
                    <a:pt x="7265873" y="2351364"/>
                  </a:lnTo>
                  <a:lnTo>
                    <a:pt x="7252354" y="2310907"/>
                  </a:lnTo>
                  <a:lnTo>
                    <a:pt x="7238017" y="2270777"/>
                  </a:lnTo>
                  <a:lnTo>
                    <a:pt x="7222874" y="2230976"/>
                  </a:lnTo>
                  <a:lnTo>
                    <a:pt x="7206933" y="2191503"/>
                  </a:lnTo>
                  <a:lnTo>
                    <a:pt x="7190204" y="2152360"/>
                  </a:lnTo>
                  <a:lnTo>
                    <a:pt x="7172699" y="2113547"/>
                  </a:lnTo>
                  <a:lnTo>
                    <a:pt x="7154426" y="2075066"/>
                  </a:lnTo>
                  <a:lnTo>
                    <a:pt x="7135396" y="2036915"/>
                  </a:lnTo>
                  <a:lnTo>
                    <a:pt x="7115619" y="1999096"/>
                  </a:lnTo>
                  <a:lnTo>
                    <a:pt x="7095105" y="1961611"/>
                  </a:lnTo>
                  <a:lnTo>
                    <a:pt x="7073864" y="1924458"/>
                  </a:lnTo>
                  <a:lnTo>
                    <a:pt x="7051906" y="1887640"/>
                  </a:lnTo>
                  <a:lnTo>
                    <a:pt x="7029241" y="1851156"/>
                  </a:lnTo>
                  <a:lnTo>
                    <a:pt x="7005879" y="1815007"/>
                  </a:lnTo>
                  <a:lnTo>
                    <a:pt x="6981830" y="1779194"/>
                  </a:lnTo>
                  <a:lnTo>
                    <a:pt x="6957104" y="1743717"/>
                  </a:lnTo>
                  <a:lnTo>
                    <a:pt x="6931712" y="1708578"/>
                  </a:lnTo>
                  <a:lnTo>
                    <a:pt x="6905662" y="1673776"/>
                  </a:lnTo>
                  <a:lnTo>
                    <a:pt x="6878966" y="1639313"/>
                  </a:lnTo>
                  <a:lnTo>
                    <a:pt x="6851633" y="1605188"/>
                  </a:lnTo>
                  <a:lnTo>
                    <a:pt x="6823674" y="1571403"/>
                  </a:lnTo>
                  <a:lnTo>
                    <a:pt x="6795098" y="1537959"/>
                  </a:lnTo>
                  <a:lnTo>
                    <a:pt x="6765915" y="1504855"/>
                  </a:lnTo>
                  <a:lnTo>
                    <a:pt x="6736136" y="1472092"/>
                  </a:lnTo>
                  <a:lnTo>
                    <a:pt x="6705770" y="1439672"/>
                  </a:lnTo>
                  <a:lnTo>
                    <a:pt x="6674828" y="1407595"/>
                  </a:lnTo>
                  <a:lnTo>
                    <a:pt x="6643319" y="1375861"/>
                  </a:lnTo>
                  <a:lnTo>
                    <a:pt x="6611254" y="1344470"/>
                  </a:lnTo>
                  <a:lnTo>
                    <a:pt x="6578643" y="1313425"/>
                  </a:lnTo>
                  <a:lnTo>
                    <a:pt x="6545495" y="1282725"/>
                  </a:lnTo>
                  <a:lnTo>
                    <a:pt x="6511821" y="1252370"/>
                  </a:lnTo>
                  <a:lnTo>
                    <a:pt x="6477631" y="1222362"/>
                  </a:lnTo>
                  <a:lnTo>
                    <a:pt x="6442934" y="1192701"/>
                  </a:lnTo>
                  <a:lnTo>
                    <a:pt x="6407742" y="1163388"/>
                  </a:lnTo>
                  <a:lnTo>
                    <a:pt x="6372063" y="1134424"/>
                  </a:lnTo>
                  <a:lnTo>
                    <a:pt x="6335908" y="1105808"/>
                  </a:lnTo>
                  <a:lnTo>
                    <a:pt x="6299288" y="1077542"/>
                  </a:lnTo>
                  <a:lnTo>
                    <a:pt x="6262211" y="1049626"/>
                  </a:lnTo>
                  <a:lnTo>
                    <a:pt x="6224688" y="1022061"/>
                  </a:lnTo>
                  <a:lnTo>
                    <a:pt x="6186729" y="994848"/>
                  </a:lnTo>
                  <a:lnTo>
                    <a:pt x="6148345" y="967986"/>
                  </a:lnTo>
                  <a:lnTo>
                    <a:pt x="6109544" y="941478"/>
                  </a:lnTo>
                  <a:lnTo>
                    <a:pt x="6070338" y="915323"/>
                  </a:lnTo>
                  <a:lnTo>
                    <a:pt x="6030736" y="889522"/>
                  </a:lnTo>
                  <a:lnTo>
                    <a:pt x="5990748" y="864075"/>
                  </a:lnTo>
                  <a:lnTo>
                    <a:pt x="5950385" y="838984"/>
                  </a:lnTo>
                  <a:lnTo>
                    <a:pt x="5909656" y="814249"/>
                  </a:lnTo>
                  <a:lnTo>
                    <a:pt x="5868571" y="789870"/>
                  </a:lnTo>
                  <a:lnTo>
                    <a:pt x="5827140" y="765849"/>
                  </a:lnTo>
                  <a:lnTo>
                    <a:pt x="5785375" y="742185"/>
                  </a:lnTo>
                  <a:lnTo>
                    <a:pt x="5743283" y="718880"/>
                  </a:lnTo>
                  <a:lnTo>
                    <a:pt x="5700876" y="695934"/>
                  </a:lnTo>
                  <a:lnTo>
                    <a:pt x="5658164" y="673347"/>
                  </a:lnTo>
                  <a:lnTo>
                    <a:pt x="5615156" y="651121"/>
                  </a:lnTo>
                  <a:lnTo>
                    <a:pt x="5571863" y="629256"/>
                  </a:lnTo>
                  <a:lnTo>
                    <a:pt x="5528295" y="607752"/>
                  </a:lnTo>
                  <a:lnTo>
                    <a:pt x="5484462" y="586610"/>
                  </a:lnTo>
                  <a:lnTo>
                    <a:pt x="5440373" y="565832"/>
                  </a:lnTo>
                  <a:lnTo>
                    <a:pt x="5396039" y="545416"/>
                  </a:lnTo>
                  <a:lnTo>
                    <a:pt x="5351470" y="525365"/>
                  </a:lnTo>
                  <a:lnTo>
                    <a:pt x="5306675" y="505679"/>
                  </a:lnTo>
                  <a:lnTo>
                    <a:pt x="5261666" y="486357"/>
                  </a:lnTo>
                  <a:lnTo>
                    <a:pt x="5216451" y="467402"/>
                  </a:lnTo>
                  <a:lnTo>
                    <a:pt x="5171042" y="448813"/>
                  </a:lnTo>
                  <a:lnTo>
                    <a:pt x="5125448" y="430592"/>
                  </a:lnTo>
                  <a:lnTo>
                    <a:pt x="5079678" y="412738"/>
                  </a:lnTo>
                  <a:lnTo>
                    <a:pt x="5033744" y="395253"/>
                  </a:lnTo>
                  <a:lnTo>
                    <a:pt x="4987655" y="378137"/>
                  </a:lnTo>
                  <a:lnTo>
                    <a:pt x="4941421" y="361391"/>
                  </a:lnTo>
                  <a:lnTo>
                    <a:pt x="4895053" y="345015"/>
                  </a:lnTo>
                  <a:lnTo>
                    <a:pt x="4848559" y="329010"/>
                  </a:lnTo>
                  <a:lnTo>
                    <a:pt x="4801951" y="313377"/>
                  </a:lnTo>
                  <a:lnTo>
                    <a:pt x="4755239" y="298115"/>
                  </a:lnTo>
                  <a:lnTo>
                    <a:pt x="4708431" y="283227"/>
                  </a:lnTo>
                  <a:lnTo>
                    <a:pt x="4661539" y="268712"/>
                  </a:lnTo>
                  <a:lnTo>
                    <a:pt x="4614573" y="254572"/>
                  </a:lnTo>
                  <a:lnTo>
                    <a:pt x="4567542" y="240806"/>
                  </a:lnTo>
                  <a:lnTo>
                    <a:pt x="4520457" y="227415"/>
                  </a:lnTo>
                  <a:lnTo>
                    <a:pt x="4473327" y="214401"/>
                  </a:lnTo>
                  <a:lnTo>
                    <a:pt x="4426163" y="201763"/>
                  </a:lnTo>
                  <a:lnTo>
                    <a:pt x="4378974" y="189502"/>
                  </a:lnTo>
                  <a:lnTo>
                    <a:pt x="4331771" y="177619"/>
                  </a:lnTo>
                  <a:lnTo>
                    <a:pt x="4284564" y="166115"/>
                  </a:lnTo>
                  <a:lnTo>
                    <a:pt x="4237363" y="154990"/>
                  </a:lnTo>
                  <a:lnTo>
                    <a:pt x="4190177" y="144244"/>
                  </a:lnTo>
                  <a:lnTo>
                    <a:pt x="4143018" y="133879"/>
                  </a:lnTo>
                  <a:lnTo>
                    <a:pt x="4095894" y="123895"/>
                  </a:lnTo>
                  <a:lnTo>
                    <a:pt x="4048816" y="114293"/>
                  </a:lnTo>
                  <a:lnTo>
                    <a:pt x="4001794" y="105073"/>
                  </a:lnTo>
                  <a:lnTo>
                    <a:pt x="3954838" y="96236"/>
                  </a:lnTo>
                  <a:lnTo>
                    <a:pt x="3907958" y="87782"/>
                  </a:lnTo>
                  <a:lnTo>
                    <a:pt x="3861164" y="79713"/>
                  </a:lnTo>
                  <a:lnTo>
                    <a:pt x="3814467" y="72028"/>
                  </a:lnTo>
                  <a:lnTo>
                    <a:pt x="3767875" y="64729"/>
                  </a:lnTo>
                  <a:lnTo>
                    <a:pt x="3721400" y="57816"/>
                  </a:lnTo>
                  <a:lnTo>
                    <a:pt x="3675051" y="51289"/>
                  </a:lnTo>
                  <a:lnTo>
                    <a:pt x="3628838" y="45150"/>
                  </a:lnTo>
                  <a:lnTo>
                    <a:pt x="3582771" y="39399"/>
                  </a:lnTo>
                  <a:lnTo>
                    <a:pt x="3536861" y="34036"/>
                  </a:lnTo>
                  <a:lnTo>
                    <a:pt x="3491118" y="29063"/>
                  </a:lnTo>
                  <a:lnTo>
                    <a:pt x="3445550" y="24479"/>
                  </a:lnTo>
                  <a:lnTo>
                    <a:pt x="3400169" y="20286"/>
                  </a:lnTo>
                  <a:lnTo>
                    <a:pt x="3354985" y="16483"/>
                  </a:lnTo>
                  <a:lnTo>
                    <a:pt x="3310007" y="13073"/>
                  </a:lnTo>
                  <a:lnTo>
                    <a:pt x="3265246" y="10055"/>
                  </a:lnTo>
                  <a:lnTo>
                    <a:pt x="3220711" y="7430"/>
                  </a:lnTo>
                  <a:lnTo>
                    <a:pt x="3176413" y="5198"/>
                  </a:lnTo>
                  <a:lnTo>
                    <a:pt x="3132362" y="3360"/>
                  </a:lnTo>
                  <a:lnTo>
                    <a:pt x="3088567" y="1918"/>
                  </a:lnTo>
                  <a:lnTo>
                    <a:pt x="3045040" y="871"/>
                  </a:lnTo>
                  <a:lnTo>
                    <a:pt x="3001789" y="219"/>
                  </a:lnTo>
                  <a:lnTo>
                    <a:pt x="2952673" y="0"/>
                  </a:lnTo>
                  <a:close/>
                </a:path>
              </a:pathLst>
            </a:custGeom>
            <a:solidFill>
              <a:srgbClr val="0FB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59578" y="0"/>
              <a:ext cx="8732520" cy="6858000"/>
            </a:xfrm>
            <a:custGeom>
              <a:avLst/>
              <a:gdLst/>
              <a:ahLst/>
              <a:cxnLst/>
              <a:rect l="l" t="t" r="r" b="b"/>
              <a:pathLst>
                <a:path w="8732520" h="6858000">
                  <a:moveTo>
                    <a:pt x="7141238" y="0"/>
                  </a:moveTo>
                  <a:lnTo>
                    <a:pt x="3425853" y="0"/>
                  </a:lnTo>
                  <a:lnTo>
                    <a:pt x="3313077" y="29209"/>
                  </a:lnTo>
                  <a:lnTo>
                    <a:pt x="3255431" y="46064"/>
                  </a:lnTo>
                  <a:lnTo>
                    <a:pt x="3198246" y="63234"/>
                  </a:lnTo>
                  <a:lnTo>
                    <a:pt x="3141538" y="80708"/>
                  </a:lnTo>
                  <a:lnTo>
                    <a:pt x="3085319" y="98477"/>
                  </a:lnTo>
                  <a:lnTo>
                    <a:pt x="3029604" y="116530"/>
                  </a:lnTo>
                  <a:lnTo>
                    <a:pt x="2974406" y="134858"/>
                  </a:lnTo>
                  <a:lnTo>
                    <a:pt x="2919741" y="153449"/>
                  </a:lnTo>
                  <a:lnTo>
                    <a:pt x="2865621" y="172295"/>
                  </a:lnTo>
                  <a:lnTo>
                    <a:pt x="2812062" y="191384"/>
                  </a:lnTo>
                  <a:lnTo>
                    <a:pt x="2759077" y="210707"/>
                  </a:lnTo>
                  <a:lnTo>
                    <a:pt x="2706679" y="230253"/>
                  </a:lnTo>
                  <a:lnTo>
                    <a:pt x="2654885" y="250012"/>
                  </a:lnTo>
                  <a:lnTo>
                    <a:pt x="2603706" y="269975"/>
                  </a:lnTo>
                  <a:lnTo>
                    <a:pt x="2553158" y="290130"/>
                  </a:lnTo>
                  <a:lnTo>
                    <a:pt x="2503254" y="310468"/>
                  </a:lnTo>
                  <a:lnTo>
                    <a:pt x="2454008" y="330979"/>
                  </a:lnTo>
                  <a:lnTo>
                    <a:pt x="2405436" y="351652"/>
                  </a:lnTo>
                  <a:lnTo>
                    <a:pt x="2357549" y="372478"/>
                  </a:lnTo>
                  <a:lnTo>
                    <a:pt x="2310364" y="393446"/>
                  </a:lnTo>
                  <a:lnTo>
                    <a:pt x="2263893" y="414545"/>
                  </a:lnTo>
                  <a:lnTo>
                    <a:pt x="2218151" y="435766"/>
                  </a:lnTo>
                  <a:lnTo>
                    <a:pt x="2173152" y="457099"/>
                  </a:lnTo>
                  <a:lnTo>
                    <a:pt x="2128910" y="478533"/>
                  </a:lnTo>
                  <a:lnTo>
                    <a:pt x="2085440" y="500059"/>
                  </a:lnTo>
                  <a:lnTo>
                    <a:pt x="2042754" y="521665"/>
                  </a:lnTo>
                  <a:lnTo>
                    <a:pt x="2000867" y="543343"/>
                  </a:lnTo>
                  <a:lnTo>
                    <a:pt x="1959794" y="565081"/>
                  </a:lnTo>
                  <a:lnTo>
                    <a:pt x="1919548" y="586870"/>
                  </a:lnTo>
                  <a:lnTo>
                    <a:pt x="1880143" y="608700"/>
                  </a:lnTo>
                  <a:lnTo>
                    <a:pt x="1841594" y="630559"/>
                  </a:lnTo>
                  <a:lnTo>
                    <a:pt x="1803914" y="652439"/>
                  </a:lnTo>
                  <a:lnTo>
                    <a:pt x="1767118" y="674329"/>
                  </a:lnTo>
                  <a:lnTo>
                    <a:pt x="1731219" y="696218"/>
                  </a:lnTo>
                  <a:lnTo>
                    <a:pt x="1696232" y="718097"/>
                  </a:lnTo>
                  <a:lnTo>
                    <a:pt x="1662171" y="739956"/>
                  </a:lnTo>
                  <a:lnTo>
                    <a:pt x="1629050" y="761784"/>
                  </a:lnTo>
                  <a:lnTo>
                    <a:pt x="1596883" y="783571"/>
                  </a:lnTo>
                  <a:lnTo>
                    <a:pt x="1538240" y="825020"/>
                  </a:lnTo>
                  <a:lnTo>
                    <a:pt x="1483440" y="866267"/>
                  </a:lnTo>
                  <a:lnTo>
                    <a:pt x="1428801" y="909894"/>
                  </a:lnTo>
                  <a:lnTo>
                    <a:pt x="1374377" y="955840"/>
                  </a:lnTo>
                  <a:lnTo>
                    <a:pt x="1320223" y="1004047"/>
                  </a:lnTo>
                  <a:lnTo>
                    <a:pt x="1266393" y="1054455"/>
                  </a:lnTo>
                  <a:lnTo>
                    <a:pt x="1212943" y="1107004"/>
                  </a:lnTo>
                  <a:lnTo>
                    <a:pt x="1159926" y="1161635"/>
                  </a:lnTo>
                  <a:lnTo>
                    <a:pt x="1133597" y="1189713"/>
                  </a:lnTo>
                  <a:lnTo>
                    <a:pt x="1107397" y="1218289"/>
                  </a:lnTo>
                  <a:lnTo>
                    <a:pt x="1081332" y="1247355"/>
                  </a:lnTo>
                  <a:lnTo>
                    <a:pt x="1055410" y="1276905"/>
                  </a:lnTo>
                  <a:lnTo>
                    <a:pt x="1029638" y="1306931"/>
                  </a:lnTo>
                  <a:lnTo>
                    <a:pt x="1004021" y="1337426"/>
                  </a:lnTo>
                  <a:lnTo>
                    <a:pt x="978567" y="1368382"/>
                  </a:lnTo>
                  <a:lnTo>
                    <a:pt x="953283" y="1399791"/>
                  </a:lnTo>
                  <a:lnTo>
                    <a:pt x="928176" y="1431646"/>
                  </a:lnTo>
                  <a:lnTo>
                    <a:pt x="903252" y="1463941"/>
                  </a:lnTo>
                  <a:lnTo>
                    <a:pt x="878518" y="1496666"/>
                  </a:lnTo>
                  <a:lnTo>
                    <a:pt x="853981" y="1529816"/>
                  </a:lnTo>
                  <a:lnTo>
                    <a:pt x="829648" y="1563382"/>
                  </a:lnTo>
                  <a:lnTo>
                    <a:pt x="805525" y="1597357"/>
                  </a:lnTo>
                  <a:lnTo>
                    <a:pt x="781620" y="1631734"/>
                  </a:lnTo>
                  <a:lnTo>
                    <a:pt x="757939" y="1666505"/>
                  </a:lnTo>
                  <a:lnTo>
                    <a:pt x="734489" y="1701663"/>
                  </a:lnTo>
                  <a:lnTo>
                    <a:pt x="711277" y="1737200"/>
                  </a:lnTo>
                  <a:lnTo>
                    <a:pt x="688310" y="1773109"/>
                  </a:lnTo>
                  <a:lnTo>
                    <a:pt x="665594" y="1809383"/>
                  </a:lnTo>
                  <a:lnTo>
                    <a:pt x="643137" y="1846014"/>
                  </a:lnTo>
                  <a:lnTo>
                    <a:pt x="620944" y="1882994"/>
                  </a:lnTo>
                  <a:lnTo>
                    <a:pt x="599024" y="1920317"/>
                  </a:lnTo>
                  <a:lnTo>
                    <a:pt x="577382" y="1957975"/>
                  </a:lnTo>
                  <a:lnTo>
                    <a:pt x="556026" y="1995959"/>
                  </a:lnTo>
                  <a:lnTo>
                    <a:pt x="534963" y="2034264"/>
                  </a:lnTo>
                  <a:lnTo>
                    <a:pt x="514198" y="2072882"/>
                  </a:lnTo>
                  <a:lnTo>
                    <a:pt x="493740" y="2111804"/>
                  </a:lnTo>
                  <a:lnTo>
                    <a:pt x="473594" y="2151024"/>
                  </a:lnTo>
                  <a:lnTo>
                    <a:pt x="453769" y="2190535"/>
                  </a:lnTo>
                  <a:lnTo>
                    <a:pt x="434269" y="2230328"/>
                  </a:lnTo>
                  <a:lnTo>
                    <a:pt x="415103" y="2270396"/>
                  </a:lnTo>
                  <a:lnTo>
                    <a:pt x="396277" y="2310733"/>
                  </a:lnTo>
                  <a:lnTo>
                    <a:pt x="377798" y="2351330"/>
                  </a:lnTo>
                  <a:lnTo>
                    <a:pt x="359673" y="2392180"/>
                  </a:lnTo>
                  <a:lnTo>
                    <a:pt x="341908" y="2433276"/>
                  </a:lnTo>
                  <a:lnTo>
                    <a:pt x="324510" y="2474610"/>
                  </a:lnTo>
                  <a:lnTo>
                    <a:pt x="307487" y="2516175"/>
                  </a:lnTo>
                  <a:lnTo>
                    <a:pt x="290845" y="2557963"/>
                  </a:lnTo>
                  <a:lnTo>
                    <a:pt x="274590" y="2599967"/>
                  </a:lnTo>
                  <a:lnTo>
                    <a:pt x="258731" y="2642180"/>
                  </a:lnTo>
                  <a:lnTo>
                    <a:pt x="243272" y="2684594"/>
                  </a:lnTo>
                  <a:lnTo>
                    <a:pt x="228222" y="2727201"/>
                  </a:lnTo>
                  <a:lnTo>
                    <a:pt x="213587" y="2769995"/>
                  </a:lnTo>
                  <a:lnTo>
                    <a:pt x="199374" y="2812968"/>
                  </a:lnTo>
                  <a:lnTo>
                    <a:pt x="185590" y="2856112"/>
                  </a:lnTo>
                  <a:lnTo>
                    <a:pt x="172241" y="2899420"/>
                  </a:lnTo>
                  <a:lnTo>
                    <a:pt x="159334" y="2942884"/>
                  </a:lnTo>
                  <a:lnTo>
                    <a:pt x="146877" y="2986498"/>
                  </a:lnTo>
                  <a:lnTo>
                    <a:pt x="134875" y="3030253"/>
                  </a:lnTo>
                  <a:lnTo>
                    <a:pt x="123337" y="3074143"/>
                  </a:lnTo>
                  <a:lnTo>
                    <a:pt x="112268" y="3118159"/>
                  </a:lnTo>
                  <a:lnTo>
                    <a:pt x="101675" y="3162295"/>
                  </a:lnTo>
                  <a:lnTo>
                    <a:pt x="91566" y="3206542"/>
                  </a:lnTo>
                  <a:lnTo>
                    <a:pt x="81946" y="3250895"/>
                  </a:lnTo>
                  <a:lnTo>
                    <a:pt x="72824" y="3295344"/>
                  </a:lnTo>
                  <a:lnTo>
                    <a:pt x="64205" y="3339883"/>
                  </a:lnTo>
                  <a:lnTo>
                    <a:pt x="56097" y="3384505"/>
                  </a:lnTo>
                  <a:lnTo>
                    <a:pt x="48506" y="3429201"/>
                  </a:lnTo>
                  <a:lnTo>
                    <a:pt x="41439" y="3473964"/>
                  </a:lnTo>
                  <a:lnTo>
                    <a:pt x="34903" y="3518788"/>
                  </a:lnTo>
                  <a:lnTo>
                    <a:pt x="28905" y="3563664"/>
                  </a:lnTo>
                  <a:lnTo>
                    <a:pt x="23451" y="3608585"/>
                  </a:lnTo>
                  <a:lnTo>
                    <a:pt x="18549" y="3653544"/>
                  </a:lnTo>
                  <a:lnTo>
                    <a:pt x="14205" y="3698533"/>
                  </a:lnTo>
                  <a:lnTo>
                    <a:pt x="10426" y="3743545"/>
                  </a:lnTo>
                  <a:lnTo>
                    <a:pt x="7219" y="3788573"/>
                  </a:lnTo>
                  <a:lnTo>
                    <a:pt x="4591" y="3833608"/>
                  </a:lnTo>
                  <a:lnTo>
                    <a:pt x="2548" y="3878644"/>
                  </a:lnTo>
                  <a:lnTo>
                    <a:pt x="1097" y="3923673"/>
                  </a:lnTo>
                  <a:lnTo>
                    <a:pt x="245" y="3968688"/>
                  </a:lnTo>
                  <a:lnTo>
                    <a:pt x="0" y="4013681"/>
                  </a:lnTo>
                  <a:lnTo>
                    <a:pt x="367" y="4058645"/>
                  </a:lnTo>
                  <a:lnTo>
                    <a:pt x="1353" y="4103572"/>
                  </a:lnTo>
                  <a:lnTo>
                    <a:pt x="2966" y="4148455"/>
                  </a:lnTo>
                  <a:lnTo>
                    <a:pt x="5212" y="4193287"/>
                  </a:lnTo>
                  <a:lnTo>
                    <a:pt x="8098" y="4238060"/>
                  </a:lnTo>
                  <a:lnTo>
                    <a:pt x="11631" y="4282767"/>
                  </a:lnTo>
                  <a:lnTo>
                    <a:pt x="15817" y="4327400"/>
                  </a:lnTo>
                  <a:lnTo>
                    <a:pt x="20664" y="4371951"/>
                  </a:lnTo>
                  <a:lnTo>
                    <a:pt x="26179" y="4416415"/>
                  </a:lnTo>
                  <a:lnTo>
                    <a:pt x="32367" y="4460782"/>
                  </a:lnTo>
                  <a:lnTo>
                    <a:pt x="39236" y="4505046"/>
                  </a:lnTo>
                  <a:lnTo>
                    <a:pt x="46793" y="4549198"/>
                  </a:lnTo>
                  <a:lnTo>
                    <a:pt x="55044" y="4593233"/>
                  </a:lnTo>
                  <a:lnTo>
                    <a:pt x="63997" y="4637142"/>
                  </a:lnTo>
                  <a:lnTo>
                    <a:pt x="73658" y="4680918"/>
                  </a:lnTo>
                  <a:lnTo>
                    <a:pt x="84034" y="4724553"/>
                  </a:lnTo>
                  <a:lnTo>
                    <a:pt x="95131" y="4768040"/>
                  </a:lnTo>
                  <a:lnTo>
                    <a:pt x="106957" y="4811372"/>
                  </a:lnTo>
                  <a:lnTo>
                    <a:pt x="119519" y="4854541"/>
                  </a:lnTo>
                  <a:lnTo>
                    <a:pt x="132823" y="4897539"/>
                  </a:lnTo>
                  <a:lnTo>
                    <a:pt x="146876" y="4940360"/>
                  </a:lnTo>
                  <a:lnTo>
                    <a:pt x="161684" y="4982996"/>
                  </a:lnTo>
                  <a:lnTo>
                    <a:pt x="177256" y="5025439"/>
                  </a:lnTo>
                  <a:lnTo>
                    <a:pt x="193596" y="5067682"/>
                  </a:lnTo>
                  <a:lnTo>
                    <a:pt x="210714" y="5109718"/>
                  </a:lnTo>
                  <a:lnTo>
                    <a:pt x="228614" y="5151538"/>
                  </a:lnTo>
                  <a:lnTo>
                    <a:pt x="247304" y="5193137"/>
                  </a:lnTo>
                  <a:lnTo>
                    <a:pt x="266791" y="5234506"/>
                  </a:lnTo>
                  <a:lnTo>
                    <a:pt x="287082" y="5275637"/>
                  </a:lnTo>
                  <a:lnTo>
                    <a:pt x="308183" y="5316525"/>
                  </a:lnTo>
                  <a:lnTo>
                    <a:pt x="330101" y="5357160"/>
                  </a:lnTo>
                  <a:lnTo>
                    <a:pt x="352843" y="5397535"/>
                  </a:lnTo>
                  <a:lnTo>
                    <a:pt x="376416" y="5437644"/>
                  </a:lnTo>
                  <a:lnTo>
                    <a:pt x="400826" y="5477479"/>
                  </a:lnTo>
                  <a:lnTo>
                    <a:pt x="426081" y="5517032"/>
                  </a:lnTo>
                  <a:lnTo>
                    <a:pt x="452188" y="5556296"/>
                  </a:lnTo>
                  <a:lnTo>
                    <a:pt x="479152" y="5595263"/>
                  </a:lnTo>
                  <a:lnTo>
                    <a:pt x="506981" y="5633926"/>
                  </a:lnTo>
                  <a:lnTo>
                    <a:pt x="535682" y="5672278"/>
                  </a:lnTo>
                  <a:lnTo>
                    <a:pt x="565262" y="5710311"/>
                  </a:lnTo>
                  <a:lnTo>
                    <a:pt x="595727" y="5748017"/>
                  </a:lnTo>
                  <a:lnTo>
                    <a:pt x="627084" y="5785390"/>
                  </a:lnTo>
                  <a:lnTo>
                    <a:pt x="659340" y="5822422"/>
                  </a:lnTo>
                  <a:lnTo>
                    <a:pt x="692502" y="5859105"/>
                  </a:lnTo>
                  <a:lnTo>
                    <a:pt x="726576" y="5895433"/>
                  </a:lnTo>
                  <a:lnTo>
                    <a:pt x="761570" y="5931397"/>
                  </a:lnTo>
                  <a:lnTo>
                    <a:pt x="797490" y="5966990"/>
                  </a:lnTo>
                  <a:lnTo>
                    <a:pt x="834343" y="6002204"/>
                  </a:lnTo>
                  <a:lnTo>
                    <a:pt x="872137" y="6037033"/>
                  </a:lnTo>
                  <a:lnTo>
                    <a:pt x="909119" y="6069973"/>
                  </a:lnTo>
                  <a:lnTo>
                    <a:pt x="946613" y="6102316"/>
                  </a:lnTo>
                  <a:lnTo>
                    <a:pt x="984610" y="6134065"/>
                  </a:lnTo>
                  <a:lnTo>
                    <a:pt x="1023102" y="6165223"/>
                  </a:lnTo>
                  <a:lnTo>
                    <a:pt x="1062081" y="6195795"/>
                  </a:lnTo>
                  <a:lnTo>
                    <a:pt x="1101538" y="6225783"/>
                  </a:lnTo>
                  <a:lnTo>
                    <a:pt x="1141465" y="6255191"/>
                  </a:lnTo>
                  <a:lnTo>
                    <a:pt x="1181854" y="6284021"/>
                  </a:lnTo>
                  <a:lnTo>
                    <a:pt x="1222695" y="6312278"/>
                  </a:lnTo>
                  <a:lnTo>
                    <a:pt x="1263981" y="6339964"/>
                  </a:lnTo>
                  <a:lnTo>
                    <a:pt x="1305703" y="6367084"/>
                  </a:lnTo>
                  <a:lnTo>
                    <a:pt x="1347854" y="6393639"/>
                  </a:lnTo>
                  <a:lnTo>
                    <a:pt x="1390423" y="6419634"/>
                  </a:lnTo>
                  <a:lnTo>
                    <a:pt x="1433404" y="6445071"/>
                  </a:lnTo>
                  <a:lnTo>
                    <a:pt x="1476787" y="6469955"/>
                  </a:lnTo>
                  <a:lnTo>
                    <a:pt x="1520565" y="6494288"/>
                  </a:lnTo>
                  <a:lnTo>
                    <a:pt x="1564729" y="6518074"/>
                  </a:lnTo>
                  <a:lnTo>
                    <a:pt x="1609270" y="6541315"/>
                  </a:lnTo>
                  <a:lnTo>
                    <a:pt x="1654181" y="6564016"/>
                  </a:lnTo>
                  <a:lnTo>
                    <a:pt x="1699452" y="6586180"/>
                  </a:lnTo>
                  <a:lnTo>
                    <a:pt x="1745075" y="6607810"/>
                  </a:lnTo>
                  <a:lnTo>
                    <a:pt x="1791043" y="6628908"/>
                  </a:lnTo>
                  <a:lnTo>
                    <a:pt x="1837346" y="6649480"/>
                  </a:lnTo>
                  <a:lnTo>
                    <a:pt x="1883976" y="6669527"/>
                  </a:lnTo>
                  <a:lnTo>
                    <a:pt x="1930925" y="6689053"/>
                  </a:lnTo>
                  <a:lnTo>
                    <a:pt x="1978185" y="6708062"/>
                  </a:lnTo>
                  <a:lnTo>
                    <a:pt x="2025746" y="6726557"/>
                  </a:lnTo>
                  <a:lnTo>
                    <a:pt x="2073601" y="6744541"/>
                  </a:lnTo>
                  <a:lnTo>
                    <a:pt x="2121742" y="6762017"/>
                  </a:lnTo>
                  <a:lnTo>
                    <a:pt x="2170159" y="6778989"/>
                  </a:lnTo>
                  <a:lnTo>
                    <a:pt x="2218845" y="6795460"/>
                  </a:lnTo>
                  <a:lnTo>
                    <a:pt x="2422934" y="6857997"/>
                  </a:lnTo>
                  <a:lnTo>
                    <a:pt x="5965218" y="6857998"/>
                  </a:lnTo>
                  <a:lnTo>
                    <a:pt x="6037100" y="6841291"/>
                  </a:lnTo>
                  <a:lnTo>
                    <a:pt x="6093366" y="6826060"/>
                  </a:lnTo>
                  <a:lnTo>
                    <a:pt x="6149023" y="6810436"/>
                  </a:lnTo>
                  <a:lnTo>
                    <a:pt x="6204054" y="6794427"/>
                  </a:lnTo>
                  <a:lnTo>
                    <a:pt x="6258443" y="6778040"/>
                  </a:lnTo>
                  <a:lnTo>
                    <a:pt x="6312171" y="6761282"/>
                  </a:lnTo>
                  <a:lnTo>
                    <a:pt x="6365223" y="6744158"/>
                  </a:lnTo>
                  <a:lnTo>
                    <a:pt x="6417582" y="6726676"/>
                  </a:lnTo>
                  <a:lnTo>
                    <a:pt x="6469229" y="6708842"/>
                  </a:lnTo>
                  <a:lnTo>
                    <a:pt x="6520149" y="6690664"/>
                  </a:lnTo>
                  <a:lnTo>
                    <a:pt x="6570324" y="6672147"/>
                  </a:lnTo>
                  <a:lnTo>
                    <a:pt x="6619737" y="6653299"/>
                  </a:lnTo>
                  <a:lnTo>
                    <a:pt x="6668372" y="6634126"/>
                  </a:lnTo>
                  <a:lnTo>
                    <a:pt x="6716211" y="6614635"/>
                  </a:lnTo>
                  <a:lnTo>
                    <a:pt x="6763238" y="6594832"/>
                  </a:lnTo>
                  <a:lnTo>
                    <a:pt x="6809435" y="6574725"/>
                  </a:lnTo>
                  <a:lnTo>
                    <a:pt x="6854786" y="6554320"/>
                  </a:lnTo>
                  <a:lnTo>
                    <a:pt x="6899273" y="6533623"/>
                  </a:lnTo>
                  <a:lnTo>
                    <a:pt x="6942879" y="6512642"/>
                  </a:lnTo>
                  <a:lnTo>
                    <a:pt x="6985588" y="6491382"/>
                  </a:lnTo>
                  <a:lnTo>
                    <a:pt x="7027383" y="6469852"/>
                  </a:lnTo>
                  <a:lnTo>
                    <a:pt x="7068246" y="6448057"/>
                  </a:lnTo>
                  <a:lnTo>
                    <a:pt x="7108161" y="6426004"/>
                  </a:lnTo>
                  <a:lnTo>
                    <a:pt x="7147111" y="6403700"/>
                  </a:lnTo>
                  <a:lnTo>
                    <a:pt x="7185078" y="6381151"/>
                  </a:lnTo>
                  <a:lnTo>
                    <a:pt x="7222046" y="6358365"/>
                  </a:lnTo>
                  <a:lnTo>
                    <a:pt x="7257998" y="6335347"/>
                  </a:lnTo>
                  <a:lnTo>
                    <a:pt x="7292916" y="6312105"/>
                  </a:lnTo>
                  <a:lnTo>
                    <a:pt x="7326785" y="6288646"/>
                  </a:lnTo>
                  <a:lnTo>
                    <a:pt x="7360197" y="6264654"/>
                  </a:lnTo>
                  <a:lnTo>
                    <a:pt x="7393750" y="6239818"/>
                  </a:lnTo>
                  <a:lnTo>
                    <a:pt x="7427426" y="6214147"/>
                  </a:lnTo>
                  <a:lnTo>
                    <a:pt x="7461210" y="6187652"/>
                  </a:lnTo>
                  <a:lnTo>
                    <a:pt x="7495087" y="6160344"/>
                  </a:lnTo>
                  <a:lnTo>
                    <a:pt x="7529040" y="6132234"/>
                  </a:lnTo>
                  <a:lnTo>
                    <a:pt x="7563055" y="6103331"/>
                  </a:lnTo>
                  <a:lnTo>
                    <a:pt x="7597114" y="6073648"/>
                  </a:lnTo>
                  <a:lnTo>
                    <a:pt x="7631202" y="6043193"/>
                  </a:lnTo>
                  <a:lnTo>
                    <a:pt x="7665304" y="6011978"/>
                  </a:lnTo>
                  <a:lnTo>
                    <a:pt x="7699403" y="5980013"/>
                  </a:lnTo>
                  <a:lnTo>
                    <a:pt x="7733484" y="5947309"/>
                  </a:lnTo>
                  <a:lnTo>
                    <a:pt x="7767532" y="5913876"/>
                  </a:lnTo>
                  <a:lnTo>
                    <a:pt x="7801529" y="5879725"/>
                  </a:lnTo>
                  <a:lnTo>
                    <a:pt x="7835461" y="5844867"/>
                  </a:lnTo>
                  <a:lnTo>
                    <a:pt x="7869312" y="5809312"/>
                  </a:lnTo>
                  <a:lnTo>
                    <a:pt x="7903066" y="5773070"/>
                  </a:lnTo>
                  <a:lnTo>
                    <a:pt x="7936707" y="5736153"/>
                  </a:lnTo>
                  <a:lnTo>
                    <a:pt x="7970219" y="5698570"/>
                  </a:lnTo>
                  <a:lnTo>
                    <a:pt x="8003586" y="5660333"/>
                  </a:lnTo>
                  <a:lnTo>
                    <a:pt x="8036794" y="5621451"/>
                  </a:lnTo>
                  <a:lnTo>
                    <a:pt x="8069825" y="5581936"/>
                  </a:lnTo>
                  <a:lnTo>
                    <a:pt x="8102665" y="5541799"/>
                  </a:lnTo>
                  <a:lnTo>
                    <a:pt x="8135297" y="5501048"/>
                  </a:lnTo>
                  <a:lnTo>
                    <a:pt x="8167705" y="5459696"/>
                  </a:lnTo>
                  <a:lnTo>
                    <a:pt x="8199875" y="5417753"/>
                  </a:lnTo>
                  <a:lnTo>
                    <a:pt x="8231789" y="5375229"/>
                  </a:lnTo>
                  <a:lnTo>
                    <a:pt x="8263433" y="5332134"/>
                  </a:lnTo>
                  <a:lnTo>
                    <a:pt x="8294790" y="5288481"/>
                  </a:lnTo>
                  <a:lnTo>
                    <a:pt x="8325845" y="5244278"/>
                  </a:lnTo>
                  <a:lnTo>
                    <a:pt x="8356582" y="5199537"/>
                  </a:lnTo>
                  <a:lnTo>
                    <a:pt x="8386985" y="5154268"/>
                  </a:lnTo>
                  <a:lnTo>
                    <a:pt x="8417038" y="5108481"/>
                  </a:lnTo>
                  <a:lnTo>
                    <a:pt x="8446725" y="5062188"/>
                  </a:lnTo>
                  <a:lnTo>
                    <a:pt x="8476032" y="5015399"/>
                  </a:lnTo>
                  <a:lnTo>
                    <a:pt x="8504941" y="4968124"/>
                  </a:lnTo>
                  <a:lnTo>
                    <a:pt x="8533437" y="4920374"/>
                  </a:lnTo>
                  <a:lnTo>
                    <a:pt x="8561505" y="4872160"/>
                  </a:lnTo>
                  <a:lnTo>
                    <a:pt x="8589129" y="4823492"/>
                  </a:lnTo>
                  <a:lnTo>
                    <a:pt x="8616292" y="4774380"/>
                  </a:lnTo>
                  <a:lnTo>
                    <a:pt x="8642979" y="4724836"/>
                  </a:lnTo>
                  <a:lnTo>
                    <a:pt x="8669175" y="4674870"/>
                  </a:lnTo>
                  <a:lnTo>
                    <a:pt x="8732421" y="4539488"/>
                  </a:lnTo>
                  <a:lnTo>
                    <a:pt x="8732421" y="1286637"/>
                  </a:lnTo>
                  <a:lnTo>
                    <a:pt x="8639076" y="1137412"/>
                  </a:lnTo>
                  <a:lnTo>
                    <a:pt x="8612572" y="1098881"/>
                  </a:lnTo>
                  <a:lnTo>
                    <a:pt x="8585330" y="1060483"/>
                  </a:lnTo>
                  <a:lnTo>
                    <a:pt x="8557343" y="1022219"/>
                  </a:lnTo>
                  <a:lnTo>
                    <a:pt x="8528604" y="984091"/>
                  </a:lnTo>
                  <a:lnTo>
                    <a:pt x="8499106" y="946102"/>
                  </a:lnTo>
                  <a:lnTo>
                    <a:pt x="8468842" y="908254"/>
                  </a:lnTo>
                  <a:lnTo>
                    <a:pt x="8437805" y="870549"/>
                  </a:lnTo>
                  <a:lnTo>
                    <a:pt x="8405989" y="832989"/>
                  </a:lnTo>
                  <a:lnTo>
                    <a:pt x="8373386" y="795578"/>
                  </a:lnTo>
                  <a:lnTo>
                    <a:pt x="8339991" y="758316"/>
                  </a:lnTo>
                  <a:lnTo>
                    <a:pt x="8303376" y="722283"/>
                  </a:lnTo>
                  <a:lnTo>
                    <a:pt x="8266308" y="686981"/>
                  </a:lnTo>
                  <a:lnTo>
                    <a:pt x="8228794" y="652405"/>
                  </a:lnTo>
                  <a:lnTo>
                    <a:pt x="8190841" y="618551"/>
                  </a:lnTo>
                  <a:lnTo>
                    <a:pt x="8152456" y="585414"/>
                  </a:lnTo>
                  <a:lnTo>
                    <a:pt x="8113647" y="552987"/>
                  </a:lnTo>
                  <a:lnTo>
                    <a:pt x="8074419" y="521267"/>
                  </a:lnTo>
                  <a:lnTo>
                    <a:pt x="8034781" y="490248"/>
                  </a:lnTo>
                  <a:lnTo>
                    <a:pt x="7994740" y="459924"/>
                  </a:lnTo>
                  <a:lnTo>
                    <a:pt x="7954302" y="430292"/>
                  </a:lnTo>
                  <a:lnTo>
                    <a:pt x="7913475" y="401344"/>
                  </a:lnTo>
                  <a:lnTo>
                    <a:pt x="7872265" y="373078"/>
                  </a:lnTo>
                  <a:lnTo>
                    <a:pt x="7830681" y="345487"/>
                  </a:lnTo>
                  <a:lnTo>
                    <a:pt x="7788729" y="318566"/>
                  </a:lnTo>
                  <a:lnTo>
                    <a:pt x="7746416" y="292310"/>
                  </a:lnTo>
                  <a:lnTo>
                    <a:pt x="7703749" y="266714"/>
                  </a:lnTo>
                  <a:lnTo>
                    <a:pt x="7660735" y="241772"/>
                  </a:lnTo>
                  <a:lnTo>
                    <a:pt x="7617382" y="217481"/>
                  </a:lnTo>
                  <a:lnTo>
                    <a:pt x="7573697" y="193834"/>
                  </a:lnTo>
                  <a:lnTo>
                    <a:pt x="7529686" y="170827"/>
                  </a:lnTo>
                  <a:lnTo>
                    <a:pt x="7485358" y="148454"/>
                  </a:lnTo>
                  <a:lnTo>
                    <a:pt x="7440718" y="126710"/>
                  </a:lnTo>
                  <a:lnTo>
                    <a:pt x="7395774" y="105590"/>
                  </a:lnTo>
                  <a:lnTo>
                    <a:pt x="7350534" y="85090"/>
                  </a:lnTo>
                  <a:lnTo>
                    <a:pt x="7141238" y="0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66800" y="2971800"/>
            <a:ext cx="2335421" cy="93551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3260"/>
              </a:lnSpc>
              <a:spcBef>
                <a:spcPts val="695"/>
              </a:spcBef>
            </a:pPr>
            <a:r>
              <a:rPr sz="3200" spc="-155" dirty="0">
                <a:solidFill>
                  <a:srgbClr val="FFFDFF"/>
                </a:solidFill>
                <a:latin typeface="Calibri Light"/>
                <a:cs typeface="Calibri Light"/>
              </a:rPr>
              <a:t>C</a:t>
            </a:r>
            <a:r>
              <a:rPr sz="3200" spc="-160" dirty="0">
                <a:solidFill>
                  <a:srgbClr val="FFFDFF"/>
                </a:solidFill>
                <a:latin typeface="Calibri Light"/>
                <a:cs typeface="Calibri Light"/>
              </a:rPr>
              <a:t>H</a:t>
            </a:r>
            <a:r>
              <a:rPr sz="3200" dirty="0">
                <a:solidFill>
                  <a:srgbClr val="FFFDFF"/>
                </a:solidFill>
                <a:latin typeface="Calibri Light"/>
                <a:cs typeface="Calibri Light"/>
              </a:rPr>
              <a:t>I</a:t>
            </a:r>
            <a:r>
              <a:rPr sz="3200" spc="-280" dirty="0">
                <a:solidFill>
                  <a:srgbClr val="FFFDFF"/>
                </a:solidFill>
                <a:latin typeface="Calibri Light"/>
                <a:cs typeface="Calibri Light"/>
              </a:rPr>
              <a:t> </a:t>
            </a:r>
            <a:r>
              <a:rPr sz="3200" spc="-150" dirty="0">
                <a:solidFill>
                  <a:srgbClr val="FFFDFF"/>
                </a:solidFill>
                <a:latin typeface="Calibri Light"/>
                <a:cs typeface="Calibri Light"/>
              </a:rPr>
              <a:t>P</a:t>
            </a:r>
            <a:r>
              <a:rPr sz="3200" spc="-155" dirty="0">
                <a:solidFill>
                  <a:srgbClr val="FFFDFF"/>
                </a:solidFill>
                <a:latin typeface="Calibri Light"/>
                <a:cs typeface="Calibri Light"/>
              </a:rPr>
              <a:t>OSS</a:t>
            </a:r>
            <a:r>
              <a:rPr sz="3200" dirty="0">
                <a:solidFill>
                  <a:srgbClr val="FFFDFF"/>
                </a:solidFill>
                <a:latin typeface="Calibri Light"/>
                <a:cs typeface="Calibri Light"/>
              </a:rPr>
              <a:t>O  </a:t>
            </a:r>
            <a:r>
              <a:rPr sz="3200" spc="-190" dirty="0" smtClean="0">
                <a:solidFill>
                  <a:srgbClr val="FFFDFF"/>
                </a:solidFill>
                <a:latin typeface="Calibri Light"/>
                <a:cs typeface="Calibri Light"/>
              </a:rPr>
              <a:t>C</a:t>
            </a:r>
            <a:r>
              <a:rPr sz="3200" spc="-155" dirty="0" smtClean="0">
                <a:solidFill>
                  <a:srgbClr val="FFFDFF"/>
                </a:solidFill>
                <a:latin typeface="Calibri Light"/>
                <a:cs typeface="Calibri Light"/>
              </a:rPr>
              <a:t>O</a:t>
            </a:r>
            <a:r>
              <a:rPr sz="3200" spc="-160" dirty="0" smtClean="0">
                <a:solidFill>
                  <a:srgbClr val="FFFDFF"/>
                </a:solidFill>
                <a:latin typeface="Calibri Light"/>
                <a:cs typeface="Calibri Light"/>
              </a:rPr>
              <a:t>N</a:t>
            </a:r>
            <a:r>
              <a:rPr sz="3200" spc="-405" dirty="0" smtClean="0">
                <a:solidFill>
                  <a:srgbClr val="FFFDFF"/>
                </a:solidFill>
                <a:latin typeface="Calibri Light"/>
                <a:cs typeface="Calibri Light"/>
              </a:rPr>
              <a:t>T</a:t>
            </a:r>
            <a:r>
              <a:rPr sz="3200" spc="-415" dirty="0" smtClean="0">
                <a:solidFill>
                  <a:srgbClr val="FFFDFF"/>
                </a:solidFill>
                <a:latin typeface="Calibri Light"/>
                <a:cs typeface="Calibri Light"/>
              </a:rPr>
              <a:t>A</a:t>
            </a:r>
            <a:r>
              <a:rPr sz="3200" spc="-110" dirty="0" smtClean="0">
                <a:solidFill>
                  <a:srgbClr val="FFFDFF"/>
                </a:solidFill>
                <a:latin typeface="Calibri Light"/>
                <a:cs typeface="Calibri Light"/>
              </a:rPr>
              <a:t>T</a:t>
            </a:r>
            <a:r>
              <a:rPr sz="3200" spc="-405" dirty="0" smtClean="0">
                <a:solidFill>
                  <a:srgbClr val="FFFDFF"/>
                </a:solidFill>
                <a:latin typeface="Calibri Light"/>
                <a:cs typeface="Calibri Light"/>
              </a:rPr>
              <a:t>T</a:t>
            </a:r>
            <a:r>
              <a:rPr sz="3200" spc="-160" dirty="0" smtClean="0">
                <a:solidFill>
                  <a:srgbClr val="FFFDFF"/>
                </a:solidFill>
                <a:latin typeface="Calibri Light"/>
                <a:cs typeface="Calibri Light"/>
              </a:rPr>
              <a:t>A</a:t>
            </a:r>
            <a:r>
              <a:rPr sz="3200" spc="-155" dirty="0" smtClean="0">
                <a:solidFill>
                  <a:srgbClr val="FFFDFF"/>
                </a:solidFill>
                <a:latin typeface="Calibri Light"/>
                <a:cs typeface="Calibri Light"/>
              </a:rPr>
              <a:t>R</a:t>
            </a:r>
            <a:r>
              <a:rPr sz="3200" dirty="0" smtClean="0">
                <a:solidFill>
                  <a:srgbClr val="FFFDFF"/>
                </a:solidFill>
                <a:latin typeface="Calibri Light"/>
                <a:cs typeface="Calibri Light"/>
              </a:rPr>
              <a:t>E</a:t>
            </a:r>
            <a:r>
              <a:rPr lang="it-IT" sz="3200" dirty="0">
                <a:latin typeface="Calibri Light"/>
                <a:cs typeface="Calibri Light"/>
              </a:rPr>
              <a:t> </a:t>
            </a:r>
            <a:r>
              <a:rPr sz="3200" dirty="0" smtClean="0">
                <a:solidFill>
                  <a:srgbClr val="FFFDFF"/>
                </a:solidFill>
                <a:latin typeface="Calibri Light"/>
                <a:cs typeface="Calibri Light"/>
              </a:rPr>
              <a:t>?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69384" y="1564639"/>
            <a:ext cx="7115175" cy="37205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marR="160020" indent="-384175">
              <a:lnSpc>
                <a:spcPct val="120000"/>
              </a:lnSpc>
              <a:spcBef>
                <a:spcPts val="100"/>
              </a:spcBef>
              <a:buClr>
                <a:srgbClr val="0FB6F4"/>
              </a:buClr>
              <a:buSzPct val="108333"/>
              <a:buFont typeface="Wingdings"/>
              <a:buChar char=""/>
              <a:tabLst>
                <a:tab pos="396240" algn="l"/>
                <a:tab pos="396875" algn="l"/>
              </a:tabLst>
            </a:pPr>
            <a:r>
              <a:rPr sz="1800" b="1" spc="70" dirty="0">
                <a:solidFill>
                  <a:srgbClr val="FFFFFF"/>
                </a:solidFill>
                <a:latin typeface="Cambria"/>
                <a:cs typeface="Cambria"/>
              </a:rPr>
              <a:t>URP </a:t>
            </a:r>
            <a:r>
              <a:rPr sz="1800" b="1" spc="235" dirty="0">
                <a:solidFill>
                  <a:srgbClr val="FFFFFF"/>
                </a:solidFill>
                <a:latin typeface="Trebuchet MS"/>
                <a:cs typeface="Trebuchet MS"/>
              </a:rPr>
              <a:t>– </a:t>
            </a:r>
            <a:r>
              <a:rPr lang="it-IT" b="1" spc="45" dirty="0">
                <a:solidFill>
                  <a:srgbClr val="FFFFFF"/>
                </a:solidFill>
                <a:latin typeface="Cambria"/>
                <a:cs typeface="Trebuchet MS"/>
              </a:rPr>
              <a:t>P</a:t>
            </a:r>
            <a:r>
              <a:rPr sz="1800" b="1" spc="45" dirty="0" err="1" smtClean="0">
                <a:solidFill>
                  <a:srgbClr val="FFFFFF"/>
                </a:solidFill>
                <a:latin typeface="Cambria"/>
                <a:cs typeface="Cambria"/>
              </a:rPr>
              <a:t>ortineria</a:t>
            </a:r>
            <a:r>
              <a:rPr sz="1800" b="1" spc="45" dirty="0">
                <a:solidFill>
                  <a:srgbClr val="FFFFFF"/>
                </a:solidFill>
                <a:latin typeface="Cambria"/>
                <a:cs typeface="Cambria"/>
              </a:rPr>
              <a:t>: </a:t>
            </a:r>
            <a:r>
              <a:rPr lang="it-IT" spc="8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800" spc="80" dirty="0" smtClean="0">
                <a:solidFill>
                  <a:srgbClr val="FFFFFF"/>
                </a:solidFill>
                <a:latin typeface="Cambria"/>
                <a:cs typeface="Cambria"/>
              </a:rPr>
              <a:t>l </a:t>
            </a:r>
            <a:r>
              <a:rPr sz="1800" spc="45" dirty="0">
                <a:solidFill>
                  <a:srgbClr val="FFFFFF"/>
                </a:solidFill>
                <a:latin typeface="Cambria"/>
                <a:cs typeface="Cambria"/>
              </a:rPr>
              <a:t>centralino </a:t>
            </a:r>
            <a:r>
              <a:rPr sz="1800" spc="85" dirty="0">
                <a:solidFill>
                  <a:srgbClr val="FFFFFF"/>
                </a:solidFill>
                <a:latin typeface="Cambria"/>
                <a:cs typeface="Cambria"/>
              </a:rPr>
              <a:t>della 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scuola </a:t>
            </a:r>
            <a:r>
              <a:rPr lang="it-IT" dirty="0" smtClean="0">
                <a:solidFill>
                  <a:schemeClr val="bg1"/>
                </a:solidFill>
              </a:rPr>
              <a:t>06121122025</a:t>
            </a:r>
            <a:r>
              <a:rPr lang="it-IT" spc="-20" dirty="0">
                <a:solidFill>
                  <a:srgbClr val="FFFFFF"/>
                </a:solidFill>
                <a:latin typeface="Cambria"/>
              </a:rPr>
              <a:t> </a:t>
            </a:r>
            <a:r>
              <a:rPr lang="it-IT" spc="-20" dirty="0" smtClean="0">
                <a:solidFill>
                  <a:srgbClr val="FFFFFF"/>
                </a:solidFill>
                <a:latin typeface="Cambria"/>
                <a:cs typeface="Cambria"/>
              </a:rPr>
              <a:t>troverai</a:t>
            </a:r>
            <a:r>
              <a:rPr sz="1800" spc="1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Cambria"/>
                <a:cs typeface="Cambria"/>
              </a:rPr>
              <a:t>personale disponibile </a:t>
            </a:r>
            <a:r>
              <a:rPr sz="1800" spc="150" dirty="0">
                <a:solidFill>
                  <a:srgbClr val="FFFFFF"/>
                </a:solidFill>
                <a:latin typeface="Cambria"/>
                <a:cs typeface="Cambria"/>
              </a:rPr>
              <a:t>e </a:t>
            </a:r>
            <a:r>
              <a:rPr sz="1800" spc="75" dirty="0">
                <a:solidFill>
                  <a:srgbClr val="FFFFFF"/>
                </a:solidFill>
                <a:latin typeface="Cambria"/>
                <a:cs typeface="Cambria"/>
              </a:rPr>
              <a:t>competente,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1800" spc="95" dirty="0">
                <a:solidFill>
                  <a:srgbClr val="FFFFFF"/>
                </a:solidFill>
                <a:latin typeface="Cambria"/>
                <a:cs typeface="Cambria"/>
              </a:rPr>
              <a:t>grado </a:t>
            </a:r>
            <a:r>
              <a:rPr sz="1800" spc="75" dirty="0">
                <a:solidFill>
                  <a:srgbClr val="FFFFFF"/>
                </a:solidFill>
                <a:latin typeface="Cambria"/>
                <a:cs typeface="Cambria"/>
              </a:rPr>
              <a:t>di </a:t>
            </a:r>
            <a:r>
              <a:rPr sz="1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smistare </a:t>
            </a:r>
            <a:r>
              <a:rPr sz="1800" spc="95" dirty="0">
                <a:solidFill>
                  <a:srgbClr val="FFFFFF"/>
                </a:solidFill>
                <a:latin typeface="Cambria"/>
                <a:cs typeface="Cambria"/>
              </a:rPr>
              <a:t>le 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telefonate </a:t>
            </a:r>
            <a:r>
              <a:rPr sz="1800" spc="75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1800" spc="90" dirty="0">
                <a:solidFill>
                  <a:srgbClr val="FFFFFF"/>
                </a:solidFill>
                <a:latin typeface="Cambria"/>
                <a:cs typeface="Cambria"/>
              </a:rPr>
              <a:t>seconda </a:t>
            </a:r>
            <a:r>
              <a:rPr sz="1800" spc="100" dirty="0">
                <a:solidFill>
                  <a:srgbClr val="FFFFFF"/>
                </a:solidFill>
                <a:latin typeface="Cambria"/>
                <a:cs typeface="Cambria"/>
              </a:rPr>
              <a:t>delle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tue </a:t>
            </a:r>
            <a:r>
              <a:rPr sz="1800" spc="90" dirty="0">
                <a:solidFill>
                  <a:srgbClr val="FFFFFF"/>
                </a:solidFill>
                <a:latin typeface="Cambria"/>
                <a:cs typeface="Cambria"/>
              </a:rPr>
              <a:t>esigenze. </a:t>
            </a:r>
            <a:endParaRPr lang="it-IT" sz="1800" spc="90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marL="396240" marR="160020" indent="-384175">
              <a:lnSpc>
                <a:spcPct val="120000"/>
              </a:lnSpc>
              <a:spcBef>
                <a:spcPts val="100"/>
              </a:spcBef>
              <a:buClr>
                <a:srgbClr val="0FB6F4"/>
              </a:buClr>
              <a:buSzPct val="108333"/>
              <a:buFont typeface="Wingdings"/>
              <a:buChar char=""/>
              <a:tabLst>
                <a:tab pos="396240" algn="l"/>
                <a:tab pos="396875" algn="l"/>
              </a:tabLst>
            </a:pPr>
            <a:endParaRPr lang="it-IT" b="1" spc="90" dirty="0">
              <a:solidFill>
                <a:srgbClr val="FFFFFF"/>
              </a:solidFill>
              <a:latin typeface="Cambria"/>
              <a:cs typeface="Cambria"/>
            </a:endParaRPr>
          </a:p>
          <a:p>
            <a:pPr marL="396240" marR="160020" indent="-384175">
              <a:lnSpc>
                <a:spcPct val="120000"/>
              </a:lnSpc>
              <a:spcBef>
                <a:spcPts val="100"/>
              </a:spcBef>
              <a:buClr>
                <a:srgbClr val="0FB6F4"/>
              </a:buClr>
              <a:buSzPct val="108333"/>
              <a:buFont typeface="Wingdings"/>
              <a:buChar char=""/>
              <a:tabLst>
                <a:tab pos="396240" algn="l"/>
                <a:tab pos="396875" algn="l"/>
              </a:tabLst>
            </a:pPr>
            <a:r>
              <a:rPr sz="1800" b="1" spc="45" dirty="0" err="1" smtClean="0">
                <a:solidFill>
                  <a:srgbClr val="FFFFFF"/>
                </a:solidFill>
                <a:latin typeface="Cambria"/>
                <a:cs typeface="Cambria"/>
              </a:rPr>
              <a:t>Referente</a:t>
            </a:r>
            <a:r>
              <a:rPr sz="1800" b="1" spc="175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Cambria"/>
                <a:cs typeface="Cambria"/>
              </a:rPr>
              <a:t>onboarding</a:t>
            </a:r>
            <a:r>
              <a:rPr sz="1800" b="1" spc="1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Cambria"/>
                <a:cs typeface="Cambria"/>
              </a:rPr>
              <a:t>(accoglienza</a:t>
            </a:r>
            <a:r>
              <a:rPr sz="1800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nuovi</a:t>
            </a:r>
            <a:r>
              <a:rPr sz="1800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docenti) 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95" dirty="0" err="1" smtClean="0">
                <a:solidFill>
                  <a:srgbClr val="FFFFFF"/>
                </a:solidFill>
                <a:latin typeface="Cambria"/>
                <a:cs typeface="Cambria"/>
              </a:rPr>
              <a:t>Vicepresid</a:t>
            </a:r>
            <a:r>
              <a:rPr lang="it-IT" sz="1800" spc="95" dirty="0" err="1" smtClean="0">
                <a:solidFill>
                  <a:srgbClr val="FFFFFF"/>
                </a:solidFill>
                <a:latin typeface="Cambria"/>
                <a:cs typeface="Cambria"/>
              </a:rPr>
              <a:t>enza</a:t>
            </a:r>
            <a:r>
              <a:rPr sz="1800" spc="50" dirty="0" smtClean="0">
                <a:solidFill>
                  <a:srgbClr val="FFFFFF"/>
                </a:solidFill>
                <a:latin typeface="Cambria"/>
                <a:cs typeface="Cambria"/>
              </a:rPr>
              <a:t>. </a:t>
            </a:r>
            <a:r>
              <a:rPr lang="it-IT" spc="15" dirty="0">
                <a:solidFill>
                  <a:srgbClr val="FFFFFF"/>
                </a:solidFill>
                <a:latin typeface="Cambria"/>
                <a:cs typeface="Cambria"/>
              </a:rPr>
              <a:t>L'ufficio</a:t>
            </a:r>
            <a:r>
              <a:rPr lang="it-IT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75" dirty="0">
                <a:solidFill>
                  <a:srgbClr val="FFFFFF"/>
                </a:solidFill>
                <a:latin typeface="Cambria"/>
                <a:cs typeface="Cambria"/>
              </a:rPr>
              <a:t>di </a:t>
            </a:r>
            <a:r>
              <a:rPr lang="it-IT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80" dirty="0" smtClean="0">
                <a:solidFill>
                  <a:srgbClr val="FFFFFF"/>
                </a:solidFill>
                <a:latin typeface="Cambria"/>
                <a:cs typeface="Cambria"/>
              </a:rPr>
              <a:t>vicepresidenza</a:t>
            </a:r>
            <a:r>
              <a:rPr lang="it-IT" spc="5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35" dirty="0">
                <a:solidFill>
                  <a:srgbClr val="FFFFFF"/>
                </a:solidFill>
                <a:latin typeface="Cambria"/>
                <a:cs typeface="Cambria"/>
              </a:rPr>
              <a:t>si</a:t>
            </a:r>
            <a:r>
              <a:rPr lang="it-IT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-5" dirty="0">
                <a:solidFill>
                  <a:srgbClr val="FFFFFF"/>
                </a:solidFill>
                <a:latin typeface="Cambria"/>
                <a:cs typeface="Cambria"/>
              </a:rPr>
              <a:t>trova</a:t>
            </a:r>
            <a:r>
              <a:rPr lang="it-IT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55" dirty="0">
                <a:solidFill>
                  <a:srgbClr val="FFFFFF"/>
                </a:solidFill>
                <a:latin typeface="Cambria"/>
                <a:cs typeface="Cambria"/>
              </a:rPr>
              <a:t>al</a:t>
            </a:r>
            <a:r>
              <a:rPr lang="it-IT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65" dirty="0">
                <a:solidFill>
                  <a:srgbClr val="FFFFFF"/>
                </a:solidFill>
                <a:latin typeface="Cambria"/>
                <a:cs typeface="Cambria"/>
              </a:rPr>
              <a:t>piano</a:t>
            </a:r>
            <a:r>
              <a:rPr lang="it-IT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25" dirty="0">
                <a:solidFill>
                  <a:srgbClr val="FFFFFF"/>
                </a:solidFill>
                <a:latin typeface="Cambria"/>
                <a:cs typeface="Cambria"/>
              </a:rPr>
              <a:t>terra</a:t>
            </a:r>
            <a:r>
              <a:rPr lang="it-IT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95" dirty="0">
                <a:solidFill>
                  <a:srgbClr val="FFFFFF"/>
                </a:solidFill>
                <a:latin typeface="Cambria"/>
                <a:cs typeface="Cambria"/>
              </a:rPr>
              <a:t>appena</a:t>
            </a:r>
            <a:r>
              <a:rPr lang="it-IT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40" dirty="0" smtClean="0">
                <a:solidFill>
                  <a:srgbClr val="FFFFFF"/>
                </a:solidFill>
                <a:latin typeface="Cambria"/>
                <a:cs typeface="Cambria"/>
              </a:rPr>
              <a:t>si </a:t>
            </a:r>
            <a:r>
              <a:rPr lang="it-IT" spc="30" dirty="0" smtClean="0">
                <a:solidFill>
                  <a:srgbClr val="FFFFFF"/>
                </a:solidFill>
                <a:latin typeface="Cambria"/>
                <a:cs typeface="Cambria"/>
              </a:rPr>
              <a:t>entra</a:t>
            </a:r>
            <a:r>
              <a:rPr lang="it-IT" spc="55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25" dirty="0">
                <a:solidFill>
                  <a:srgbClr val="FFFFFF"/>
                </a:solidFill>
                <a:latin typeface="Cambria"/>
                <a:cs typeface="Cambria"/>
              </a:rPr>
              <a:t>nell'</a:t>
            </a:r>
            <a:r>
              <a:rPr lang="it-IT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pc="70" dirty="0" smtClean="0">
                <a:solidFill>
                  <a:srgbClr val="FFFFFF"/>
                </a:solidFill>
                <a:latin typeface="Cambria"/>
                <a:cs typeface="Cambria"/>
              </a:rPr>
              <a:t>edificio di Via della Bufalotta</a:t>
            </a:r>
            <a:r>
              <a:rPr lang="it-IT" dirty="0" smtClean="0">
                <a:latin typeface="Cambria"/>
                <a:cs typeface="Cambria"/>
              </a:rPr>
              <a:t> </a:t>
            </a:r>
            <a:r>
              <a:rPr sz="1800" spc="55" dirty="0" err="1" smtClean="0">
                <a:solidFill>
                  <a:srgbClr val="FFFFFF"/>
                </a:solidFill>
                <a:latin typeface="Cambria"/>
                <a:cs typeface="Cambria"/>
              </a:rPr>
              <a:t>Scriv</a:t>
            </a:r>
            <a:r>
              <a:rPr lang="it-IT" sz="1800" spc="55" dirty="0" smtClean="0">
                <a:solidFill>
                  <a:srgbClr val="FFFFFF"/>
                </a:solidFill>
                <a:latin typeface="Cambria"/>
                <a:cs typeface="Cambria"/>
              </a:rPr>
              <a:t>ere</a:t>
            </a:r>
            <a:r>
              <a:rPr sz="1800" spc="55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lang="it-IT" spc="80" dirty="0" smtClean="0">
                <a:solidFill>
                  <a:srgbClr val="38DDEB"/>
                </a:solidFill>
                <a:latin typeface="Cambria"/>
                <a:cs typeface="Cambria"/>
                <a:hlinkClick r:id="rId2"/>
              </a:rPr>
              <a:t>collaboratore1@liceogiordanobrunoroma.edu.it</a:t>
            </a:r>
            <a:endParaRPr lang="it-IT" spc="80" dirty="0" smtClean="0">
              <a:solidFill>
                <a:srgbClr val="38DDEB"/>
              </a:solidFill>
              <a:latin typeface="Cambria"/>
              <a:cs typeface="Cambria"/>
            </a:endParaRPr>
          </a:p>
          <a:p>
            <a:pPr marL="396240" marR="160020" indent="-384175">
              <a:lnSpc>
                <a:spcPct val="120000"/>
              </a:lnSpc>
              <a:spcBef>
                <a:spcPts val="100"/>
              </a:spcBef>
              <a:buClr>
                <a:srgbClr val="0FB6F4"/>
              </a:buClr>
              <a:buSzPct val="108333"/>
              <a:buFont typeface="Wingdings"/>
              <a:buChar char=""/>
              <a:tabLst>
                <a:tab pos="396240" algn="l"/>
                <a:tab pos="396875" algn="l"/>
              </a:tabLst>
            </a:pPr>
            <a:r>
              <a:rPr lang="it-IT" sz="1800" spc="80" dirty="0" smtClean="0">
                <a:solidFill>
                  <a:schemeClr val="bg1"/>
                </a:solidFill>
                <a:latin typeface="Cambria"/>
                <a:cs typeface="Cambria"/>
              </a:rPr>
              <a:t>All’ingresso dell’edificio per la sede di Via Isole </a:t>
            </a:r>
            <a:r>
              <a:rPr lang="it-IT" sz="1800" spc="80" dirty="0" err="1" smtClean="0">
                <a:solidFill>
                  <a:schemeClr val="bg1"/>
                </a:solidFill>
                <a:latin typeface="Cambria"/>
                <a:cs typeface="Cambria"/>
              </a:rPr>
              <a:t>Curzolane</a:t>
            </a:r>
            <a:r>
              <a:rPr lang="it-IT" spc="80" dirty="0" smtClean="0">
                <a:solidFill>
                  <a:schemeClr val="bg1"/>
                </a:solidFill>
                <a:latin typeface="Cambria"/>
                <a:cs typeface="Cambria"/>
              </a:rPr>
              <a:t>.  </a:t>
            </a:r>
            <a:r>
              <a:rPr lang="it-IT" spc="80" dirty="0" err="1" smtClean="0">
                <a:solidFill>
                  <a:schemeClr val="bg1"/>
                </a:solidFill>
                <a:latin typeface="Cambria"/>
                <a:cs typeface="Cambria"/>
              </a:rPr>
              <a:t>Scivere</a:t>
            </a:r>
            <a:r>
              <a:rPr lang="it-IT" spc="80" dirty="0" smtClean="0">
                <a:solidFill>
                  <a:schemeClr val="bg1"/>
                </a:solidFill>
                <a:latin typeface="Cambria"/>
                <a:cs typeface="Cambria"/>
              </a:rPr>
              <a:t> a: </a:t>
            </a:r>
            <a:r>
              <a:rPr lang="it-IT" spc="80" dirty="0" smtClean="0">
                <a:solidFill>
                  <a:schemeClr val="bg1"/>
                </a:solidFill>
                <a:latin typeface="Cambria"/>
                <a:cs typeface="Cambria"/>
                <a:hlinkClick r:id="rId3"/>
              </a:rPr>
              <a:t>collaboratore2@liceogiordanobrunoroma.edu.it</a:t>
            </a:r>
            <a:endParaRPr lang="it-IT" spc="80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marL="396240" marR="160020" indent="-384175">
              <a:lnSpc>
                <a:spcPct val="120000"/>
              </a:lnSpc>
              <a:spcBef>
                <a:spcPts val="100"/>
              </a:spcBef>
              <a:buClr>
                <a:srgbClr val="0FB6F4"/>
              </a:buClr>
              <a:buSzPct val="108333"/>
              <a:buFont typeface="Wingdings"/>
              <a:buChar char=""/>
              <a:tabLst>
                <a:tab pos="396240" algn="l"/>
                <a:tab pos="396875" algn="l"/>
              </a:tabLst>
            </a:pPr>
            <a:endParaRPr sz="18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7" name="Picture 2" descr="https://www.liceogiordanobrunoroma.eu/public/tipologie/1/logo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" y="-14649"/>
            <a:ext cx="1251110" cy="12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4817" y="762000"/>
            <a:ext cx="5830570" cy="75943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12700" marR="5080" algn="ctr">
              <a:lnSpc>
                <a:spcPts val="4900"/>
              </a:lnSpc>
              <a:spcBef>
                <a:spcPts val="980"/>
              </a:spcBef>
            </a:pPr>
            <a:r>
              <a:rPr sz="4800" b="1" spc="-3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V</a:t>
            </a:r>
            <a:r>
              <a:rPr sz="4800" b="1" spc="-8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a</a:t>
            </a:r>
            <a:r>
              <a:rPr sz="4800" b="1" spc="-9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d</a:t>
            </a:r>
            <a:r>
              <a:rPr sz="4800" b="1" spc="-10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e</a:t>
            </a:r>
            <a:r>
              <a:rPr sz="4800" b="1" spc="-114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m</a:t>
            </a:r>
            <a:r>
              <a:rPr sz="4800" b="1" spc="-10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e</a:t>
            </a:r>
            <a:r>
              <a:rPr sz="4800" b="1" spc="-8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c</a:t>
            </a:r>
            <a:r>
              <a:rPr sz="4800" b="1" spc="-9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u</a:t>
            </a:r>
            <a:r>
              <a:rPr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m</a:t>
            </a:r>
            <a:endParaRPr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54294" cy="68579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288279" y="2086355"/>
            <a:ext cx="6170930" cy="0"/>
          </a:xfrm>
          <a:custGeom>
            <a:avLst/>
            <a:gdLst/>
            <a:ahLst/>
            <a:cxnLst/>
            <a:rect l="l" t="t" r="r" b="b"/>
            <a:pathLst>
              <a:path w="6170930">
                <a:moveTo>
                  <a:pt x="0" y="0"/>
                </a:moveTo>
                <a:lnTo>
                  <a:pt x="6170676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64216" y="2875496"/>
            <a:ext cx="6436996" cy="3982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it-IT" dirty="0"/>
              <a:t>Il Dirigente Scolastico del Liceo Giordano Bruno dal settembre 2021, è la Prof.ssa </a:t>
            </a:r>
            <a:r>
              <a:rPr lang="it-IT" b="1" dirty="0"/>
              <a:t>Alessandra </a:t>
            </a:r>
            <a:r>
              <a:rPr lang="it-IT" b="1" dirty="0" smtClean="0"/>
              <a:t>Lorini</a:t>
            </a:r>
          </a:p>
          <a:p>
            <a:endParaRPr lang="it-IT" dirty="0"/>
          </a:p>
          <a:p>
            <a:r>
              <a:rPr lang="it-IT" dirty="0"/>
              <a:t>Il Dirigente Scolastico </a:t>
            </a:r>
            <a:r>
              <a:rPr lang="it-IT" dirty="0" smtClean="0"/>
              <a:t>prof.ssa </a:t>
            </a:r>
            <a:r>
              <a:rPr lang="it-IT" dirty="0"/>
              <a:t>Alessandra Lorini riceve i genitori </a:t>
            </a:r>
            <a:r>
              <a:rPr lang="it-IT" b="1" dirty="0"/>
              <a:t>solo su</a:t>
            </a:r>
            <a:r>
              <a:rPr lang="it-IT" dirty="0"/>
              <a:t> </a:t>
            </a:r>
            <a:r>
              <a:rPr lang="it-IT" b="1" dirty="0"/>
              <a:t>appuntamento </a:t>
            </a:r>
            <a:r>
              <a:rPr lang="it-IT" dirty="0"/>
              <a:t>nei giorni</a:t>
            </a:r>
            <a:r>
              <a:rPr lang="it-IT" dirty="0" smtClean="0"/>
              <a:t>:</a:t>
            </a:r>
          </a:p>
          <a:p>
            <a:endParaRPr lang="it-IT" dirty="0"/>
          </a:p>
          <a:p>
            <a:r>
              <a:rPr lang="it-IT" b="1" dirty="0"/>
              <a:t>luned</a:t>
            </a:r>
            <a:r>
              <a:rPr lang="it-IT" dirty="0"/>
              <a:t>ì dalle ore 11.00 alle ore 13.00</a:t>
            </a:r>
          </a:p>
          <a:p>
            <a:r>
              <a:rPr lang="it-IT" b="1" dirty="0"/>
              <a:t>venerdì</a:t>
            </a:r>
            <a:r>
              <a:rPr lang="it-IT" dirty="0"/>
              <a:t> dalle ore 11.00 alle ore </a:t>
            </a:r>
            <a:r>
              <a:rPr lang="it-IT" dirty="0" smtClean="0"/>
              <a:t>13.00</a:t>
            </a:r>
          </a:p>
          <a:p>
            <a:endParaRPr lang="it-IT" dirty="0"/>
          </a:p>
          <a:p>
            <a:r>
              <a:rPr lang="it-IT" dirty="0"/>
              <a:t>L’appuntamento deve essere richiesto via e-mail all’indirizzo </a:t>
            </a:r>
            <a:r>
              <a:rPr lang="it-IT" dirty="0">
                <a:hlinkClick r:id="rId3"/>
              </a:rPr>
              <a:t>rmpm12000l@istruzione.it</a:t>
            </a:r>
            <a:r>
              <a:rPr lang="it-IT" dirty="0"/>
              <a:t> specificando la motivazione della richiesta. Il tutto compatibilmente con gli impegni di servizio del Dirigente Scolastico.</a:t>
            </a:r>
          </a:p>
          <a:p>
            <a:r>
              <a:rPr lang="it-IT" sz="1200" dirty="0"/>
              <a:t/>
            </a:r>
            <a:br>
              <a:rPr lang="it-IT" sz="1200" dirty="0"/>
            </a:br>
            <a:endParaRPr sz="1200" dirty="0">
              <a:latin typeface="Calibri"/>
              <a:cs typeface="Calibri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705600" y="2086355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spc="-350" dirty="0" smtClean="0">
                <a:solidFill>
                  <a:srgbClr val="00B0F0"/>
                </a:solidFill>
                <a:latin typeface="Calibri Light"/>
                <a:cs typeface="Calibri Light"/>
              </a:rPr>
              <a:t>Il Dirigente Scolastico</a:t>
            </a:r>
            <a:endParaRPr lang="it-IT" sz="4000" dirty="0"/>
          </a:p>
        </p:txBody>
      </p:sp>
      <p:pic>
        <p:nvPicPr>
          <p:cNvPr id="8" name="Picture 2" descr="https://www.liceogiordanobrunoroma.eu/public/tipologie/1/logo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" y="-14649"/>
            <a:ext cx="1251110" cy="12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872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4817" y="762000"/>
            <a:ext cx="5830570" cy="75943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12700" marR="5080" algn="ctr">
              <a:lnSpc>
                <a:spcPts val="4900"/>
              </a:lnSpc>
              <a:spcBef>
                <a:spcPts val="980"/>
              </a:spcBef>
            </a:pPr>
            <a:r>
              <a:rPr sz="4800" b="1" spc="-3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V</a:t>
            </a:r>
            <a:r>
              <a:rPr sz="4800" b="1" spc="-8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a</a:t>
            </a:r>
            <a:r>
              <a:rPr sz="4800" b="1" spc="-9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d</a:t>
            </a:r>
            <a:r>
              <a:rPr sz="4800" b="1" spc="-10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e</a:t>
            </a:r>
            <a:r>
              <a:rPr sz="4800" b="1" spc="-114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m</a:t>
            </a:r>
            <a:r>
              <a:rPr sz="4800" b="1" spc="-10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e</a:t>
            </a:r>
            <a:r>
              <a:rPr sz="4800" b="1" spc="-8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c</a:t>
            </a:r>
            <a:r>
              <a:rPr sz="4800" b="1" spc="-9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u</a:t>
            </a:r>
            <a:r>
              <a:rPr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m</a:t>
            </a:r>
            <a:endParaRPr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54294" cy="68579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288279" y="2086355"/>
            <a:ext cx="6170930" cy="0"/>
          </a:xfrm>
          <a:custGeom>
            <a:avLst/>
            <a:gdLst/>
            <a:ahLst/>
            <a:cxnLst/>
            <a:rect l="l" t="t" r="r" b="b"/>
            <a:pathLst>
              <a:path w="6170930">
                <a:moveTo>
                  <a:pt x="0" y="0"/>
                </a:moveTo>
                <a:lnTo>
                  <a:pt x="6170676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2" descr="https://www.liceogiordanobrunoroma.eu/public/tipologie/1/logo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" y="-14649"/>
            <a:ext cx="1251110" cy="12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626769" y="236117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u="sng" dirty="0" smtClean="0">
                <a:solidFill>
                  <a:srgbClr val="3399CC"/>
                </a:solidFill>
                <a:latin typeface="Times New Roman" panose="02020603050405020304" pitchFamily="18" charset="0"/>
              </a:rPr>
              <a:t>SEGRETERIA</a:t>
            </a:r>
            <a:r>
              <a:rPr lang="it-IT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:</a:t>
            </a:r>
            <a:r>
              <a:rPr lang="it-IT" dirty="0"/>
              <a:t/>
            </a:r>
            <a:br>
              <a:rPr lang="it-IT" dirty="0"/>
            </a:b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</a:rPr>
              <a:t>PEO: RMPM12000L@istruzione.it</a:t>
            </a:r>
            <a:r>
              <a:rPr lang="it-IT" dirty="0"/>
              <a:t/>
            </a:r>
            <a:br>
              <a:rPr lang="it-IT" dirty="0"/>
            </a:b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</a:rPr>
              <a:t>PEC: RMPM12000L@pec.istruzione.it</a:t>
            </a:r>
            <a:r>
              <a:rPr lang="it-IT" dirty="0"/>
              <a:t/>
            </a:r>
            <a:br>
              <a:rPr lang="it-IT" dirty="0"/>
            </a:b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</a:rPr>
              <a:t>(informazioni di servizio per docenti, studenti e famiglie; gestione Registro Elettronico)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5626769" y="419100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u="sng" dirty="0" smtClean="0">
                <a:solidFill>
                  <a:srgbClr val="3399CC"/>
                </a:solidFill>
                <a:latin typeface="Times New Roman" panose="02020603050405020304" pitchFamily="18" charset="0"/>
              </a:rPr>
              <a:t>VICEPRESIDENZA</a:t>
            </a:r>
            <a:r>
              <a:rPr lang="it-IT" b="1" dirty="0">
                <a:solidFill>
                  <a:srgbClr val="333333"/>
                </a:solidFill>
                <a:latin typeface="Times New Roman" panose="02020603050405020304" pitchFamily="18" charset="0"/>
              </a:rPr>
              <a:t>: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</a:rPr>
              <a:t/>
            </a:r>
            <a:b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</a:rPr>
              <a:t>SEDE VIA DELLA BUFALOTTA: </a:t>
            </a:r>
            <a:endParaRPr lang="it-IT" dirty="0" smtClean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r>
              <a:rPr lang="it-IT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proff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</a:rPr>
              <a:t>. </a:t>
            </a:r>
            <a:r>
              <a:rPr lang="it-IT" b="1" dirty="0">
                <a:solidFill>
                  <a:srgbClr val="333333"/>
                </a:solidFill>
                <a:latin typeface="Times New Roman" panose="02020603050405020304" pitchFamily="18" charset="0"/>
              </a:rPr>
              <a:t>Patrizia Pascarella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</a:rPr>
              <a:t> e </a:t>
            </a:r>
            <a:r>
              <a:rPr lang="it-IT" b="1" dirty="0">
                <a:solidFill>
                  <a:srgbClr val="333333"/>
                </a:solidFill>
                <a:latin typeface="Times New Roman" panose="02020603050405020304" pitchFamily="18" charset="0"/>
              </a:rPr>
              <a:t>Elisabetta Micucci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</a:rPr>
              <a:t/>
            </a:r>
            <a:b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</a:rPr>
              <a:t>collaboratore1@liceogiordanobrunoroma.edu.it</a:t>
            </a:r>
            <a:r>
              <a:rPr lang="it-IT" dirty="0"/>
              <a:t/>
            </a:r>
            <a:br>
              <a:rPr lang="it-IT" dirty="0"/>
            </a:b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</a:rPr>
              <a:t>SEDE VIA DELLE ISOLE CURZOLANE: </a:t>
            </a:r>
            <a:endParaRPr lang="it-IT" dirty="0" smtClean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r>
              <a:rPr lang="it-IT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proff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</a:rPr>
              <a:t>. </a:t>
            </a:r>
            <a:r>
              <a:rPr lang="it-IT" b="1" dirty="0">
                <a:solidFill>
                  <a:srgbClr val="333333"/>
                </a:solidFill>
                <a:latin typeface="Times New Roman" panose="02020603050405020304" pitchFamily="18" charset="0"/>
              </a:rPr>
              <a:t>Donatella Damiano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</a:rPr>
              <a:t> e </a:t>
            </a:r>
            <a:r>
              <a:rPr lang="it-IT" b="1" dirty="0">
                <a:solidFill>
                  <a:srgbClr val="333333"/>
                </a:solidFill>
                <a:latin typeface="Times New Roman" panose="02020603050405020304" pitchFamily="18" charset="0"/>
              </a:rPr>
              <a:t>Anna </a:t>
            </a:r>
            <a:r>
              <a:rPr lang="it-IT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Trozzo</a:t>
            </a:r>
            <a:r>
              <a:rPr lang="it-IT" dirty="0"/>
              <a:t/>
            </a:r>
            <a:br>
              <a:rPr lang="it-IT" dirty="0"/>
            </a:b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</a:rPr>
              <a:t>collaboratore2@liceogiordanobrunoroma.edu.it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7124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4817" y="762000"/>
            <a:ext cx="5830570" cy="75943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12700" marR="5080" algn="ctr">
              <a:lnSpc>
                <a:spcPts val="4900"/>
              </a:lnSpc>
              <a:spcBef>
                <a:spcPts val="980"/>
              </a:spcBef>
            </a:pPr>
            <a:r>
              <a:rPr sz="4800" b="1" spc="-3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V</a:t>
            </a:r>
            <a:r>
              <a:rPr sz="4800" b="1" spc="-8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a</a:t>
            </a:r>
            <a:r>
              <a:rPr sz="4800" b="1" spc="-9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d</a:t>
            </a:r>
            <a:r>
              <a:rPr sz="4800" b="1" spc="-10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e</a:t>
            </a:r>
            <a:r>
              <a:rPr sz="4800" b="1" spc="-114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m</a:t>
            </a:r>
            <a:r>
              <a:rPr sz="4800" b="1" spc="-10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e</a:t>
            </a:r>
            <a:r>
              <a:rPr sz="4800" b="1" spc="-8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c</a:t>
            </a:r>
            <a:r>
              <a:rPr sz="4800" b="1" spc="-9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u</a:t>
            </a:r>
            <a:r>
              <a:rPr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m</a:t>
            </a:r>
            <a:endParaRPr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54294" cy="68579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288279" y="2086355"/>
            <a:ext cx="6170930" cy="0"/>
          </a:xfrm>
          <a:custGeom>
            <a:avLst/>
            <a:gdLst/>
            <a:ahLst/>
            <a:cxnLst/>
            <a:rect l="l" t="t" r="r" b="b"/>
            <a:pathLst>
              <a:path w="6170930">
                <a:moveTo>
                  <a:pt x="0" y="0"/>
                </a:moveTo>
                <a:lnTo>
                  <a:pt x="6170676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2" descr="https://www.liceogiordanobrunoroma.eu/public/tipologie/1/logo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" y="-14649"/>
            <a:ext cx="1251110" cy="12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375241" y="2651272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u="sng" dirty="0">
                <a:solidFill>
                  <a:srgbClr val="3399CC"/>
                </a:solidFill>
                <a:latin typeface="Times New Roman" panose="02020603050405020304" pitchFamily="18" charset="0"/>
              </a:rPr>
              <a:t>REFERENTE SITO WEB E COMUNICAZIONE</a:t>
            </a:r>
            <a:r>
              <a:rPr lang="it-IT" b="1" dirty="0">
                <a:solidFill>
                  <a:srgbClr val="333333"/>
                </a:solidFill>
                <a:latin typeface="Times New Roman" panose="02020603050405020304" pitchFamily="18" charset="0"/>
              </a:rPr>
              <a:t>: 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</a:rPr>
              <a:t/>
            </a:r>
            <a:b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</a:rPr>
              <a:t>prof. </a:t>
            </a:r>
            <a:r>
              <a:rPr lang="it-IT" b="1" dirty="0">
                <a:solidFill>
                  <a:srgbClr val="333333"/>
                </a:solidFill>
                <a:latin typeface="Times New Roman" panose="02020603050405020304" pitchFamily="18" charset="0"/>
              </a:rPr>
              <a:t>Alessandro Polito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</a:rPr>
              <a:t/>
            </a:r>
            <a:b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</a:rPr>
              <a:t>(</a:t>
            </a:r>
            <a:r>
              <a:rPr lang="it-IT" u="sng" dirty="0">
                <a:solidFill>
                  <a:srgbClr val="333333"/>
                </a:solidFill>
                <a:latin typeface="Times New Roman" panose="02020603050405020304" pitchFamily="18" charset="0"/>
              </a:rPr>
              <a:t>solo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</a:rPr>
              <a:t> per informazioni inerenti i contenuti del sito web) </a:t>
            </a:r>
            <a:r>
              <a:rPr lang="it-IT" dirty="0">
                <a:solidFill>
                  <a:srgbClr val="333333"/>
                </a:solidFill>
                <a:latin typeface="Roboto"/>
              </a:rPr>
              <a:t/>
            </a:r>
            <a:br>
              <a:rPr lang="it-IT" dirty="0">
                <a:solidFill>
                  <a:srgbClr val="333333"/>
                </a:solidFill>
                <a:latin typeface="Roboto"/>
              </a:rPr>
            </a:b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</a:rPr>
              <a:t>e-mail: info@liceogiordanobrunoroma.edu.it</a:t>
            </a:r>
            <a:endParaRPr lang="it-IT" dirty="0">
              <a:solidFill>
                <a:srgbClr val="333333"/>
              </a:solidFill>
              <a:latin typeface="Roboto"/>
            </a:endParaRPr>
          </a:p>
          <a:p>
            <a:pPr algn="ctr"/>
            <a:r>
              <a:rPr lang="it-IT" dirty="0">
                <a:solidFill>
                  <a:srgbClr val="333333"/>
                </a:solidFill>
                <a:latin typeface="Roboto"/>
              </a:rPr>
              <a:t> </a:t>
            </a:r>
          </a:p>
          <a:p>
            <a:pPr algn="ctr"/>
            <a:r>
              <a:rPr lang="it-IT" b="1" u="sng" dirty="0">
                <a:solidFill>
                  <a:srgbClr val="3399CC"/>
                </a:solidFill>
                <a:latin typeface="Times New Roman" panose="02020603050405020304" pitchFamily="18" charset="0"/>
              </a:rPr>
              <a:t>ANIMATORE DIGITALE E TEAM DIGITALE</a:t>
            </a:r>
            <a:r>
              <a:rPr lang="it-IT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it-IT" u="sng" dirty="0">
                <a:solidFill>
                  <a:srgbClr val="333333"/>
                </a:solidFill>
                <a:latin typeface="Roboto"/>
              </a:rPr>
              <a:t/>
            </a:r>
            <a:br>
              <a:rPr lang="it-IT" u="sng" dirty="0">
                <a:solidFill>
                  <a:srgbClr val="333333"/>
                </a:solidFill>
                <a:latin typeface="Roboto"/>
              </a:rPr>
            </a:b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AD prof.ssa 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Sonia </a:t>
            </a:r>
            <a:r>
              <a:rPr lang="it-IT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Mercurelli</a:t>
            </a:r>
            <a:r>
              <a:rPr lang="it-IT" dirty="0">
                <a:solidFill>
                  <a:srgbClr val="333333"/>
                </a:solidFill>
                <a:latin typeface="Roboto"/>
              </a:rPr>
              <a:t/>
            </a:r>
            <a:br>
              <a:rPr lang="it-IT" dirty="0">
                <a:solidFill>
                  <a:srgbClr val="333333"/>
                </a:solidFill>
                <a:latin typeface="Roboto"/>
              </a:rPr>
            </a:b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e-mail: sonia.mercurelli@liceogiordanobrunoroma.edu.it</a:t>
            </a:r>
            <a:r>
              <a:rPr lang="it-IT" dirty="0">
                <a:solidFill>
                  <a:srgbClr val="333333"/>
                </a:solidFill>
                <a:latin typeface="Roboto"/>
              </a:rPr>
              <a:t/>
            </a:r>
            <a:br>
              <a:rPr lang="it-IT" dirty="0">
                <a:solidFill>
                  <a:srgbClr val="333333"/>
                </a:solidFill>
                <a:latin typeface="Roboto"/>
              </a:rPr>
            </a:b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TD proff. 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Daniela </a:t>
            </a:r>
            <a:r>
              <a:rPr lang="it-IT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Colabuono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, 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Azzurra </a:t>
            </a:r>
            <a:r>
              <a:rPr lang="it-IT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Marianetti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, 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Elisabetta Micucci</a:t>
            </a:r>
            <a:endParaRPr lang="it-IT" dirty="0">
              <a:solidFill>
                <a:srgbClr val="333333"/>
              </a:solidFill>
              <a:latin typeface="Roboto"/>
            </a:endParaRPr>
          </a:p>
          <a:p>
            <a:pPr algn="ctr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e-mail: team.digitale@liceogiordanobrunoroma.edu.it</a:t>
            </a:r>
            <a:endParaRPr lang="it-IT" b="0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35967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4817" y="762000"/>
            <a:ext cx="5830570" cy="75943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12700" marR="5080" algn="ctr">
              <a:lnSpc>
                <a:spcPts val="4900"/>
              </a:lnSpc>
              <a:spcBef>
                <a:spcPts val="980"/>
              </a:spcBef>
            </a:pPr>
            <a:r>
              <a:rPr sz="4800" b="1" spc="-3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V</a:t>
            </a:r>
            <a:r>
              <a:rPr sz="4800" b="1" spc="-8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a</a:t>
            </a:r>
            <a:r>
              <a:rPr sz="4800" b="1" spc="-9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d</a:t>
            </a:r>
            <a:r>
              <a:rPr sz="4800" b="1" spc="-10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e</a:t>
            </a:r>
            <a:r>
              <a:rPr sz="4800" b="1" spc="-114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m</a:t>
            </a:r>
            <a:r>
              <a:rPr sz="4800" b="1" spc="-10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e</a:t>
            </a:r>
            <a:r>
              <a:rPr sz="4800" b="1" spc="-8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c</a:t>
            </a:r>
            <a:r>
              <a:rPr sz="4800" b="1" spc="-95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u</a:t>
            </a:r>
            <a:r>
              <a:rPr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m</a:t>
            </a:r>
            <a:endParaRPr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54294" cy="68579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288279" y="2086355"/>
            <a:ext cx="6170930" cy="0"/>
          </a:xfrm>
          <a:custGeom>
            <a:avLst/>
            <a:gdLst/>
            <a:ahLst/>
            <a:cxnLst/>
            <a:rect l="l" t="t" r="r" b="b"/>
            <a:pathLst>
              <a:path w="6170930">
                <a:moveTo>
                  <a:pt x="0" y="0"/>
                </a:moveTo>
                <a:lnTo>
                  <a:pt x="6170676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2" descr="https://www.liceogiordanobrunoroma.eu/public/tipologie/1/logo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" y="-14649"/>
            <a:ext cx="1251110" cy="12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638800" y="2086355"/>
            <a:ext cx="60960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u="sng" dirty="0">
                <a:solidFill>
                  <a:srgbClr val="3399CC"/>
                </a:solidFill>
                <a:latin typeface="Times New Roman" panose="02020603050405020304" pitchFamily="18" charset="0"/>
              </a:rPr>
              <a:t>REFERENTE ALUNNI </a:t>
            </a:r>
            <a:r>
              <a:rPr lang="it-IT" sz="2000" b="1" u="sng" dirty="0" smtClean="0">
                <a:solidFill>
                  <a:srgbClr val="3399CC"/>
                </a:solidFill>
                <a:latin typeface="Times New Roman" panose="02020603050405020304" pitchFamily="18" charset="0"/>
              </a:rPr>
              <a:t>D.A.</a:t>
            </a:r>
            <a:r>
              <a:rPr lang="it-IT" sz="20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:</a:t>
            </a:r>
            <a:r>
              <a:rPr lang="it-IT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 </a:t>
            </a:r>
            <a:r>
              <a:rPr lang="it-IT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/>
            </a:r>
            <a:br>
              <a:rPr lang="it-IT" sz="2000" dirty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it-IT" sz="16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prof.ssa </a:t>
            </a:r>
            <a:r>
              <a:rPr lang="it-IT" sz="16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Francesca Locatelli</a:t>
            </a:r>
            <a:endParaRPr lang="it-IT" sz="1600" b="1" u="sng" dirty="0" smtClean="0">
              <a:solidFill>
                <a:srgbClr val="3399CC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it-IT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riceve su appuntamento il </a:t>
            </a:r>
            <a:r>
              <a:rPr lang="it-IT" sz="16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martedì</a:t>
            </a:r>
            <a:r>
              <a:rPr lang="it-IT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 dalle ore 9</a:t>
            </a:r>
            <a:r>
              <a:rPr lang="it-IT" sz="16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:00</a:t>
            </a:r>
            <a:r>
              <a:rPr lang="it-IT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 alle ore </a:t>
            </a:r>
            <a:r>
              <a:rPr lang="it-IT" sz="16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10:00 </a:t>
            </a:r>
            <a:r>
              <a:rPr lang="it-IT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 presso la sede di via della Bufalotta 594; </a:t>
            </a:r>
            <a:br>
              <a:rPr lang="it-IT" sz="1600" dirty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it-IT" sz="1600" dirty="0" smtClean="0">
                <a:solidFill>
                  <a:srgbClr val="333333"/>
                </a:solidFill>
                <a:latin typeface="Times New Roman" panose="02020603050405020304" pitchFamily="18" charset="0"/>
                <a:hlinkClick r:id="rId4"/>
              </a:rPr>
              <a:t>francesca.locatelli@liceogiordanobrunoroma.edu.it</a:t>
            </a:r>
            <a:endParaRPr lang="it-IT" sz="1600" dirty="0" smtClean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algn="ctr"/>
            <a:endParaRPr lang="it-IT" sz="2000" b="1" u="sng" dirty="0">
              <a:solidFill>
                <a:srgbClr val="3399CC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it-IT" sz="2000" b="1" u="sng" dirty="0" smtClean="0">
                <a:solidFill>
                  <a:srgbClr val="3399CC"/>
                </a:solidFill>
                <a:latin typeface="Times New Roman" panose="02020603050405020304" pitchFamily="18" charset="0"/>
              </a:rPr>
              <a:t>REFERENTE </a:t>
            </a:r>
            <a:r>
              <a:rPr lang="it-IT" sz="2000" b="1" u="sng" dirty="0">
                <a:solidFill>
                  <a:srgbClr val="3399CC"/>
                </a:solidFill>
                <a:latin typeface="Times New Roman" panose="02020603050405020304" pitchFamily="18" charset="0"/>
              </a:rPr>
              <a:t>ASSISTENZA SPECIALISTICA</a:t>
            </a:r>
            <a:r>
              <a:rPr lang="it-IT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: </a:t>
            </a:r>
            <a:r>
              <a:rPr lang="it-IT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/>
            </a:r>
            <a:br>
              <a:rPr lang="it-IT" sz="2000" dirty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it-IT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prof.ssa </a:t>
            </a:r>
            <a:r>
              <a:rPr lang="it-IT" sz="1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Stefania </a:t>
            </a:r>
            <a:r>
              <a:rPr lang="it-IT" sz="16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Valli</a:t>
            </a:r>
          </a:p>
          <a:p>
            <a:pPr algn="ctr"/>
            <a:r>
              <a:rPr lang="it-IT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riceve su appuntamento il lunedì dalle ore </a:t>
            </a:r>
            <a:r>
              <a:rPr lang="it-IT" sz="16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10:00</a:t>
            </a:r>
            <a:r>
              <a:rPr lang="it-IT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 alle ore </a:t>
            </a:r>
            <a:r>
              <a:rPr lang="it-IT" sz="16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11:00 </a:t>
            </a:r>
            <a:r>
              <a:rPr lang="it-IT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 presso la sede di via della Bufalotta 594; </a:t>
            </a:r>
            <a:br>
              <a:rPr lang="it-IT" sz="1600" dirty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it-IT" sz="1600" dirty="0" smtClean="0">
                <a:solidFill>
                  <a:srgbClr val="333333"/>
                </a:solidFill>
                <a:latin typeface="Times New Roman" panose="02020603050405020304" pitchFamily="18" charset="0"/>
                <a:hlinkClick r:id="rId5"/>
              </a:rPr>
              <a:t>stefania.valli@liceogiordanobrunoroma.edu.it</a:t>
            </a:r>
            <a:endParaRPr lang="it-IT" sz="1600" dirty="0" smtClean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algn="ctr"/>
            <a:endParaRPr lang="it-IT" dirty="0">
              <a:solidFill>
                <a:srgbClr val="333333"/>
              </a:solidFill>
              <a:latin typeface="Roboto"/>
            </a:endParaRPr>
          </a:p>
          <a:p>
            <a:pPr algn="ctr"/>
            <a:r>
              <a:rPr lang="it-IT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  </a:t>
            </a:r>
            <a:r>
              <a:rPr lang="it-IT" sz="2000" b="1" dirty="0">
                <a:solidFill>
                  <a:srgbClr val="3399CC"/>
                </a:solidFill>
                <a:latin typeface="Times New Roman" panose="02020603050405020304" pitchFamily="18" charset="0"/>
              </a:rPr>
              <a:t>  </a:t>
            </a:r>
            <a:r>
              <a:rPr lang="it-IT" sz="2000" b="1" u="sng" dirty="0" smtClean="0">
                <a:solidFill>
                  <a:srgbClr val="3399CC"/>
                </a:solidFill>
                <a:latin typeface="Times New Roman" panose="02020603050405020304" pitchFamily="18" charset="0"/>
              </a:rPr>
              <a:t>REFERENTE </a:t>
            </a:r>
            <a:r>
              <a:rPr lang="it-IT" sz="2000" b="1" u="sng" dirty="0">
                <a:solidFill>
                  <a:srgbClr val="3399CC"/>
                </a:solidFill>
                <a:latin typeface="Times New Roman" panose="02020603050405020304" pitchFamily="18" charset="0"/>
              </a:rPr>
              <a:t>ALUNNI D.S.A. e B.E.S.</a:t>
            </a:r>
            <a:r>
              <a:rPr lang="it-IT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: </a:t>
            </a:r>
            <a:r>
              <a:rPr lang="it-IT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/>
            </a:r>
            <a:br>
              <a:rPr lang="it-IT" sz="2000" dirty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it-IT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prof.ssa </a:t>
            </a:r>
            <a:r>
              <a:rPr lang="it-IT" sz="1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Isabella Petrucci</a:t>
            </a:r>
            <a:r>
              <a:rPr lang="it-IT" sz="1600" dirty="0">
                <a:solidFill>
                  <a:srgbClr val="333333"/>
                </a:solidFill>
                <a:latin typeface="Roboto"/>
              </a:rPr>
              <a:t/>
            </a:r>
            <a:br>
              <a:rPr lang="it-IT" sz="1600" dirty="0">
                <a:solidFill>
                  <a:srgbClr val="333333"/>
                </a:solidFill>
                <a:latin typeface="Roboto"/>
              </a:rPr>
            </a:br>
            <a:r>
              <a:rPr lang="it-IT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riceve su appuntamento il lunedì dalle ore 11:00 alle ore 12:00, il martedì dalle ore 10:00 alle ore 11:00  e venerdì dalle ore 11:00 alle ore 12:00 presso la sede di via della Bufalotta 594; </a:t>
            </a:r>
            <a:br>
              <a:rPr lang="it-IT" sz="1600" dirty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it-IT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e-mail:  RMPM12000L@istruzione.it</a:t>
            </a:r>
            <a:endParaRPr lang="it-IT" sz="1600" b="0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01813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884</TotalTime>
  <Words>911</Words>
  <Application>Microsoft Office PowerPoint</Application>
  <PresentationFormat>Widescreen</PresentationFormat>
  <Paragraphs>156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Roboto</vt:lpstr>
      <vt:lpstr>Times New Roman</vt:lpstr>
      <vt:lpstr>Trebuchet MS</vt:lpstr>
      <vt:lpstr>Wingdings</vt:lpstr>
      <vt:lpstr>Office Theme</vt:lpstr>
      <vt:lpstr>Sali a  bordo con  noi!</vt:lpstr>
      <vt:lpstr>Presentazione standard di PowerPoint</vt:lpstr>
      <vt:lpstr>INFORMAZIONI ESSENZIALI: Le sedi</vt:lpstr>
      <vt:lpstr>Presentazione standard di PowerPoint</vt:lpstr>
      <vt:lpstr>Presentazione standard di PowerPoint</vt:lpstr>
      <vt:lpstr>Vademecum</vt:lpstr>
      <vt:lpstr>Vademecum</vt:lpstr>
      <vt:lpstr>Vademecum</vt:lpstr>
      <vt:lpstr>Vademecum</vt:lpstr>
      <vt:lpstr>Presentazione standard di PowerPoint</vt:lpstr>
      <vt:lpstr>1°giorno (tramite la Segreteria Didattica)</vt:lpstr>
      <vt:lpstr>Presentazione standard di PowerPoint</vt:lpstr>
      <vt:lpstr>Presentazione standard di PowerPoint</vt:lpstr>
      <vt:lpstr>Presentazione standard di PowerPoint</vt:lpstr>
      <vt:lpstr>Il docente, relativamente al proprio orario  di servizio, ha l’obbligo di essere presente a  scuola 5 minuti prima del suo orario di  inizio lezioni.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BENVENUTI  e Buon anno scolastico!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Dirigente</dc:creator>
  <cp:lastModifiedBy>Studente</cp:lastModifiedBy>
  <cp:revision>52</cp:revision>
  <dcterms:created xsi:type="dcterms:W3CDTF">2023-08-25T16:42:59Z</dcterms:created>
  <dcterms:modified xsi:type="dcterms:W3CDTF">2023-08-28T14:40:24Z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2023-08-25T00:00:00Z</vt:filetime>
  </property>
</Properties>
</file>