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8"/>
  </p:notesMasterIdLst>
  <p:sldIdLst>
    <p:sldId id="256" r:id="rId2"/>
    <p:sldId id="274" r:id="rId3"/>
    <p:sldId id="258" r:id="rId4"/>
    <p:sldId id="259" r:id="rId5"/>
    <p:sldId id="260" r:id="rId6"/>
    <p:sldId id="268" r:id="rId7"/>
    <p:sldId id="261" r:id="rId8"/>
    <p:sldId id="262" r:id="rId9"/>
    <p:sldId id="263" r:id="rId10"/>
    <p:sldId id="272" r:id="rId11"/>
    <p:sldId id="273" r:id="rId12"/>
    <p:sldId id="275" r:id="rId13"/>
    <p:sldId id="265" r:id="rId14"/>
    <p:sldId id="266" r:id="rId15"/>
    <p:sldId id="267" r:id="rId16"/>
    <p:sldId id="271" r:id="rId17"/>
  </p:sldIdLst>
  <p:sldSz cx="9144000" cy="5143500" type="screen16x9"/>
  <p:notesSz cx="6858000" cy="9144000"/>
  <p:embeddedFontLst>
    <p:embeddedFont>
      <p:font typeface="Perpetua Titling MT" panose="02020502060505020804" pitchFamily="18" charset="0"/>
      <p:regular r:id="rId19"/>
      <p:bold r:id="rId20"/>
    </p:embeddedFont>
    <p:embeddedFont>
      <p:font typeface="Josefin Sans" panose="020B0604020202020204" charset="0"/>
      <p:regular r:id="rId21"/>
      <p:bold r:id="rId22"/>
      <p:italic r:id="rId23"/>
      <p:boldItalic r:id="rId24"/>
    </p:embeddedFont>
    <p:embeddedFont>
      <p:font typeface="Josefin Sans Light" panose="020B0604020202020204" charset="0"/>
      <p:regular r:id="rId25"/>
      <p:bold r:id="rId26"/>
      <p:italic r:id="rId27"/>
      <p:boldItalic r:id="rId28"/>
    </p:embeddedFont>
    <p:embeddedFont>
      <p:font typeface="Lato" panose="020B0604020202020204" charset="0"/>
      <p:regular r:id="rId29"/>
      <p:bold r:id="rId30"/>
      <p:italic r:id="rId31"/>
      <p:boldItalic r:id="rId32"/>
    </p:embeddedFont>
    <p:embeddedFont>
      <p:font typeface="Playfair Display" panose="020B0604020202020204" charset="0"/>
      <p:regular r:id="rId33"/>
      <p:bold r:id="rId34"/>
      <p:italic r:id="rId35"/>
      <p:boldItalic r:id="rId36"/>
    </p:embeddedFont>
    <p:embeddedFont>
      <p:font typeface="Cabin" panose="020B0604020202020204" charset="0"/>
      <p:regular r:id="rId37"/>
      <p:bold r:id="rId38"/>
      <p:italic r:id="rId39"/>
      <p:boldItalic r:id="rId40"/>
    </p:embeddedFont>
    <p:embeddedFont>
      <p:font typeface="Algerian" panose="04020705040A02060702" pitchFamily="82" charset="0"/>
      <p:regular r:id="rId41"/>
    </p:embeddedFont>
    <p:embeddedFont>
      <p:font typeface="Open Sans"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EDC000-56A9-40BC-AD6F-79F1F413F387}">
  <a:tblStyle styleId="{9EEDC000-56A9-40BC-AD6F-79F1F413F3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presProps" Target="presProps.xml"/><Relationship Id="rId20" Type="http://schemas.openxmlformats.org/officeDocument/2006/relationships/font" Target="fonts/font2.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0a0bedf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0a0bedf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23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0a0bedf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0a0bedf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49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0a0bedfe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0a0bedfe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6f73a04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6f73a0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05b84bff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05b84bff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05b84bff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05b84bff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05b84bf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05b84bf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0a0bedfe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0a0bedfe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c6f73a0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07bb93273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507bb93273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6f73a04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6f73a0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0a0bedfe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50a0bedfe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0a0bedf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0a0bedf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0a0bedf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0a0bedf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943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mok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62050" y="2103825"/>
            <a:ext cx="8595000" cy="745500"/>
          </a:xfrm>
          <a:prstGeom prst="rect">
            <a:avLst/>
          </a:prstGeom>
          <a:noFill/>
        </p:spPr>
        <p:txBody>
          <a:bodyPr spcFirstLastPara="1" wrap="square" lIns="91425" tIns="91425" rIns="91425" bIns="91425" anchor="t" anchorCtr="0">
            <a:noAutofit/>
          </a:bodyPr>
          <a:lstStyle>
            <a:lvl1pPr lvl="0" algn="ctr">
              <a:spcBef>
                <a:spcPts val="0"/>
              </a:spcBef>
              <a:spcAft>
                <a:spcPts val="0"/>
              </a:spcAft>
              <a:buClr>
                <a:srgbClr val="F7F5C5"/>
              </a:buClr>
              <a:buSzPts val="4000"/>
              <a:buNone/>
              <a:defRPr sz="4000">
                <a:solidFill>
                  <a:srgbClr val="F7F5C5"/>
                </a:solidFill>
              </a:defRPr>
            </a:lvl1pPr>
            <a:lvl2pPr lvl="1">
              <a:spcBef>
                <a:spcPts val="0"/>
              </a:spcBef>
              <a:spcAft>
                <a:spcPts val="0"/>
              </a:spcAft>
              <a:buClr>
                <a:srgbClr val="F7F5C5"/>
              </a:buClr>
              <a:buSzPts val="1800"/>
              <a:buNone/>
              <a:defRPr sz="1800">
                <a:solidFill>
                  <a:srgbClr val="F7F5C5"/>
                </a:solidFill>
              </a:defRPr>
            </a:lvl2pPr>
            <a:lvl3pPr lvl="2">
              <a:spcBef>
                <a:spcPts val="0"/>
              </a:spcBef>
              <a:spcAft>
                <a:spcPts val="0"/>
              </a:spcAft>
              <a:buClr>
                <a:srgbClr val="F7F5C5"/>
              </a:buClr>
              <a:buSzPts val="1800"/>
              <a:buNone/>
              <a:defRPr sz="1800">
                <a:solidFill>
                  <a:srgbClr val="F7F5C5"/>
                </a:solidFill>
              </a:defRPr>
            </a:lvl3pPr>
            <a:lvl4pPr lvl="3">
              <a:spcBef>
                <a:spcPts val="0"/>
              </a:spcBef>
              <a:spcAft>
                <a:spcPts val="0"/>
              </a:spcAft>
              <a:buClr>
                <a:srgbClr val="F7F5C5"/>
              </a:buClr>
              <a:buSzPts val="1800"/>
              <a:buNone/>
              <a:defRPr sz="1800">
                <a:solidFill>
                  <a:srgbClr val="F7F5C5"/>
                </a:solidFill>
              </a:defRPr>
            </a:lvl4pPr>
            <a:lvl5pPr lvl="4">
              <a:spcBef>
                <a:spcPts val="0"/>
              </a:spcBef>
              <a:spcAft>
                <a:spcPts val="0"/>
              </a:spcAft>
              <a:buClr>
                <a:srgbClr val="F7F5C5"/>
              </a:buClr>
              <a:buSzPts val="1800"/>
              <a:buNone/>
              <a:defRPr sz="1800">
                <a:solidFill>
                  <a:srgbClr val="F7F5C5"/>
                </a:solidFill>
              </a:defRPr>
            </a:lvl5pPr>
            <a:lvl6pPr lvl="5">
              <a:spcBef>
                <a:spcPts val="0"/>
              </a:spcBef>
              <a:spcAft>
                <a:spcPts val="0"/>
              </a:spcAft>
              <a:buClr>
                <a:srgbClr val="F7F5C5"/>
              </a:buClr>
              <a:buSzPts val="1800"/>
              <a:buNone/>
              <a:defRPr sz="1800">
                <a:solidFill>
                  <a:srgbClr val="F7F5C5"/>
                </a:solidFill>
              </a:defRPr>
            </a:lvl6pPr>
            <a:lvl7pPr lvl="6">
              <a:spcBef>
                <a:spcPts val="0"/>
              </a:spcBef>
              <a:spcAft>
                <a:spcPts val="0"/>
              </a:spcAft>
              <a:buClr>
                <a:srgbClr val="F7F5C5"/>
              </a:buClr>
              <a:buSzPts val="1800"/>
              <a:buNone/>
              <a:defRPr sz="1800">
                <a:solidFill>
                  <a:srgbClr val="F7F5C5"/>
                </a:solidFill>
              </a:defRPr>
            </a:lvl7pPr>
            <a:lvl8pPr lvl="7">
              <a:spcBef>
                <a:spcPts val="0"/>
              </a:spcBef>
              <a:spcAft>
                <a:spcPts val="0"/>
              </a:spcAft>
              <a:buClr>
                <a:srgbClr val="F7F5C5"/>
              </a:buClr>
              <a:buSzPts val="1800"/>
              <a:buNone/>
              <a:defRPr sz="1800">
                <a:solidFill>
                  <a:srgbClr val="F7F5C5"/>
                </a:solidFill>
              </a:defRPr>
            </a:lvl8pPr>
            <a:lvl9pPr lvl="8">
              <a:spcBef>
                <a:spcPts val="0"/>
              </a:spcBef>
              <a:spcAft>
                <a:spcPts val="0"/>
              </a:spcAft>
              <a:buClr>
                <a:srgbClr val="F7F5C5"/>
              </a:buClr>
              <a:buSzPts val="1800"/>
              <a:buNone/>
              <a:defRPr sz="1800">
                <a:solidFill>
                  <a:srgbClr val="F7F5C5"/>
                </a:solidFill>
              </a:defRPr>
            </a:lvl9pPr>
          </a:lstStyle>
          <a:p>
            <a:endParaRPr/>
          </a:p>
        </p:txBody>
      </p:sp>
      <p:sp>
        <p:nvSpPr>
          <p:cNvPr id="11" name="Google Shape;11;p2"/>
          <p:cNvSpPr txBox="1">
            <a:spLocks noGrp="1"/>
          </p:cNvSpPr>
          <p:nvPr>
            <p:ph type="subTitle" idx="1"/>
          </p:nvPr>
        </p:nvSpPr>
        <p:spPr>
          <a:xfrm>
            <a:off x="3058500" y="2849325"/>
            <a:ext cx="3027000" cy="93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F7F5C5"/>
              </a:buClr>
              <a:buSzPts val="1200"/>
              <a:buNone/>
              <a:defRPr>
                <a:solidFill>
                  <a:srgbClr val="F7F5C5"/>
                </a:solidFill>
              </a:defRPr>
            </a:lvl1pPr>
            <a:lvl2pPr lvl="1" algn="r">
              <a:lnSpc>
                <a:spcPct val="100000"/>
              </a:lnSpc>
              <a:spcBef>
                <a:spcPts val="0"/>
              </a:spcBef>
              <a:spcAft>
                <a:spcPts val="0"/>
              </a:spcAft>
              <a:buClr>
                <a:schemeClr val="lt1"/>
              </a:buClr>
              <a:buSzPts val="2800"/>
              <a:buFont typeface="Open Sans"/>
              <a:buNone/>
              <a:defRPr sz="2800">
                <a:solidFill>
                  <a:schemeClr val="lt1"/>
                </a:solidFill>
                <a:latin typeface="Open Sans"/>
                <a:ea typeface="Open Sans"/>
                <a:cs typeface="Open Sans"/>
                <a:sym typeface="Open Sans"/>
              </a:defRPr>
            </a:lvl2pPr>
            <a:lvl3pPr lvl="2" algn="r">
              <a:lnSpc>
                <a:spcPct val="100000"/>
              </a:lnSpc>
              <a:spcBef>
                <a:spcPts val="0"/>
              </a:spcBef>
              <a:spcAft>
                <a:spcPts val="0"/>
              </a:spcAft>
              <a:buClr>
                <a:schemeClr val="lt1"/>
              </a:buClr>
              <a:buSzPts val="2800"/>
              <a:buFont typeface="Open Sans"/>
              <a:buNone/>
              <a:defRPr sz="2800">
                <a:solidFill>
                  <a:schemeClr val="lt1"/>
                </a:solidFill>
                <a:latin typeface="Open Sans"/>
                <a:ea typeface="Open Sans"/>
                <a:cs typeface="Open Sans"/>
                <a:sym typeface="Open Sans"/>
              </a:defRPr>
            </a:lvl3pPr>
            <a:lvl4pPr lvl="3" algn="r">
              <a:lnSpc>
                <a:spcPct val="100000"/>
              </a:lnSpc>
              <a:spcBef>
                <a:spcPts val="0"/>
              </a:spcBef>
              <a:spcAft>
                <a:spcPts val="0"/>
              </a:spcAft>
              <a:buClr>
                <a:schemeClr val="lt1"/>
              </a:buClr>
              <a:buSzPts val="2800"/>
              <a:buFont typeface="Open Sans"/>
              <a:buNone/>
              <a:defRPr sz="2800">
                <a:solidFill>
                  <a:schemeClr val="lt1"/>
                </a:solidFill>
                <a:latin typeface="Open Sans"/>
                <a:ea typeface="Open Sans"/>
                <a:cs typeface="Open Sans"/>
                <a:sym typeface="Open Sans"/>
              </a:defRPr>
            </a:lvl4pPr>
            <a:lvl5pPr lvl="4" algn="r">
              <a:lnSpc>
                <a:spcPct val="100000"/>
              </a:lnSpc>
              <a:spcBef>
                <a:spcPts val="0"/>
              </a:spcBef>
              <a:spcAft>
                <a:spcPts val="0"/>
              </a:spcAft>
              <a:buClr>
                <a:schemeClr val="lt1"/>
              </a:buClr>
              <a:buSzPts val="2800"/>
              <a:buFont typeface="Open Sans"/>
              <a:buNone/>
              <a:defRPr sz="2800">
                <a:solidFill>
                  <a:schemeClr val="lt1"/>
                </a:solidFill>
                <a:latin typeface="Open Sans"/>
                <a:ea typeface="Open Sans"/>
                <a:cs typeface="Open Sans"/>
                <a:sym typeface="Open Sans"/>
              </a:defRPr>
            </a:lvl5pPr>
            <a:lvl6pPr lvl="5" algn="r">
              <a:lnSpc>
                <a:spcPct val="100000"/>
              </a:lnSpc>
              <a:spcBef>
                <a:spcPts val="0"/>
              </a:spcBef>
              <a:spcAft>
                <a:spcPts val="0"/>
              </a:spcAft>
              <a:buClr>
                <a:schemeClr val="lt1"/>
              </a:buClr>
              <a:buSzPts val="2800"/>
              <a:buFont typeface="Open Sans"/>
              <a:buNone/>
              <a:defRPr sz="2800">
                <a:solidFill>
                  <a:schemeClr val="lt1"/>
                </a:solidFill>
                <a:latin typeface="Open Sans"/>
                <a:ea typeface="Open Sans"/>
                <a:cs typeface="Open Sans"/>
                <a:sym typeface="Open Sans"/>
              </a:defRPr>
            </a:lvl6pPr>
            <a:lvl7pPr lvl="6" algn="r">
              <a:lnSpc>
                <a:spcPct val="100000"/>
              </a:lnSpc>
              <a:spcBef>
                <a:spcPts val="0"/>
              </a:spcBef>
              <a:spcAft>
                <a:spcPts val="0"/>
              </a:spcAft>
              <a:buClr>
                <a:schemeClr val="lt1"/>
              </a:buClr>
              <a:buSzPts val="2800"/>
              <a:buFont typeface="Open Sans"/>
              <a:buNone/>
              <a:defRPr sz="2800">
                <a:solidFill>
                  <a:schemeClr val="lt1"/>
                </a:solidFill>
                <a:latin typeface="Open Sans"/>
                <a:ea typeface="Open Sans"/>
                <a:cs typeface="Open Sans"/>
                <a:sym typeface="Open Sans"/>
              </a:defRPr>
            </a:lvl7pPr>
            <a:lvl8pPr lvl="7" algn="r">
              <a:lnSpc>
                <a:spcPct val="100000"/>
              </a:lnSpc>
              <a:spcBef>
                <a:spcPts val="0"/>
              </a:spcBef>
              <a:spcAft>
                <a:spcPts val="0"/>
              </a:spcAft>
              <a:buClr>
                <a:schemeClr val="lt1"/>
              </a:buClr>
              <a:buSzPts val="2800"/>
              <a:buFont typeface="Open Sans"/>
              <a:buNone/>
              <a:defRPr sz="2800">
                <a:solidFill>
                  <a:schemeClr val="lt1"/>
                </a:solidFill>
                <a:latin typeface="Open Sans"/>
                <a:ea typeface="Open Sans"/>
                <a:cs typeface="Open Sans"/>
                <a:sym typeface="Open Sans"/>
              </a:defRPr>
            </a:lvl8pPr>
            <a:lvl9pPr lvl="8" algn="r">
              <a:lnSpc>
                <a:spcPct val="100000"/>
              </a:lnSpc>
              <a:spcBef>
                <a:spcPts val="0"/>
              </a:spcBef>
              <a:spcAft>
                <a:spcPts val="0"/>
              </a:spcAft>
              <a:buClr>
                <a:schemeClr val="lt1"/>
              </a:buClr>
              <a:buSzPts val="2800"/>
              <a:buFont typeface="Open Sans"/>
              <a:buNone/>
              <a:defRPr sz="2800">
                <a:solidFill>
                  <a:schemeClr val="lt1"/>
                </a:solidFill>
                <a:latin typeface="Open Sans"/>
                <a:ea typeface="Open Sans"/>
                <a:cs typeface="Open Sans"/>
                <a:sym typeface="Open Sans"/>
              </a:defRPr>
            </a:lvl9pPr>
          </a:lstStyle>
          <a:p>
            <a:endParaRPr/>
          </a:p>
        </p:txBody>
      </p:sp>
      <p:sp>
        <p:nvSpPr>
          <p:cNvPr id="12" name="Google Shape;12;p2"/>
          <p:cNvSpPr txBox="1">
            <a:spLocks noGrp="1"/>
          </p:cNvSpPr>
          <p:nvPr>
            <p:ph type="sldNum" idx="12"/>
          </p:nvPr>
        </p:nvSpPr>
        <p:spPr>
          <a:xfrm>
            <a:off x="3894900" y="4461775"/>
            <a:ext cx="1354200" cy="498300"/>
          </a:xfrm>
          <a:prstGeom prst="rect">
            <a:avLst/>
          </a:prstGeom>
        </p:spPr>
        <p:txBody>
          <a:bodyPr spcFirstLastPara="1" wrap="square" lIns="91425" tIns="91425" rIns="91425" bIns="91425" anchor="ctr" anchorCtr="0">
            <a:noAutofit/>
          </a:bodyPr>
          <a:lstStyle>
            <a:lvl1pPr lvl="0" algn="ctr">
              <a:buNone/>
              <a:defRPr b="1">
                <a:solidFill>
                  <a:srgbClr val="FFFFFF"/>
                </a:solidFill>
                <a:latin typeface="Source Serif Pro"/>
                <a:ea typeface="Source Serif Pro"/>
                <a:cs typeface="Source Serif Pro"/>
                <a:sym typeface="Source Serif Pro"/>
              </a:defRPr>
            </a:lvl1pPr>
            <a:lvl2pPr lvl="1" algn="ctr">
              <a:buNone/>
              <a:defRPr b="1">
                <a:solidFill>
                  <a:srgbClr val="FFFFFF"/>
                </a:solidFill>
                <a:latin typeface="Source Serif Pro"/>
                <a:ea typeface="Source Serif Pro"/>
                <a:cs typeface="Source Serif Pro"/>
                <a:sym typeface="Source Serif Pro"/>
              </a:defRPr>
            </a:lvl2pPr>
            <a:lvl3pPr lvl="2" algn="ctr">
              <a:buNone/>
              <a:defRPr b="1">
                <a:solidFill>
                  <a:srgbClr val="FFFFFF"/>
                </a:solidFill>
                <a:latin typeface="Source Serif Pro"/>
                <a:ea typeface="Source Serif Pro"/>
                <a:cs typeface="Source Serif Pro"/>
                <a:sym typeface="Source Serif Pro"/>
              </a:defRPr>
            </a:lvl3pPr>
            <a:lvl4pPr lvl="3" algn="ctr">
              <a:buNone/>
              <a:defRPr b="1">
                <a:solidFill>
                  <a:srgbClr val="FFFFFF"/>
                </a:solidFill>
                <a:latin typeface="Source Serif Pro"/>
                <a:ea typeface="Source Serif Pro"/>
                <a:cs typeface="Source Serif Pro"/>
                <a:sym typeface="Source Serif Pro"/>
              </a:defRPr>
            </a:lvl4pPr>
            <a:lvl5pPr lvl="4" algn="ctr">
              <a:buNone/>
              <a:defRPr b="1">
                <a:solidFill>
                  <a:srgbClr val="FFFFFF"/>
                </a:solidFill>
                <a:latin typeface="Source Serif Pro"/>
                <a:ea typeface="Source Serif Pro"/>
                <a:cs typeface="Source Serif Pro"/>
                <a:sym typeface="Source Serif Pro"/>
              </a:defRPr>
            </a:lvl5pPr>
            <a:lvl6pPr lvl="5" algn="ctr">
              <a:buNone/>
              <a:defRPr b="1">
                <a:solidFill>
                  <a:srgbClr val="FFFFFF"/>
                </a:solidFill>
                <a:latin typeface="Source Serif Pro"/>
                <a:ea typeface="Source Serif Pro"/>
                <a:cs typeface="Source Serif Pro"/>
                <a:sym typeface="Source Serif Pro"/>
              </a:defRPr>
            </a:lvl6pPr>
            <a:lvl7pPr lvl="6" algn="ctr">
              <a:buNone/>
              <a:defRPr b="1">
                <a:solidFill>
                  <a:srgbClr val="FFFFFF"/>
                </a:solidFill>
                <a:latin typeface="Source Serif Pro"/>
                <a:ea typeface="Source Serif Pro"/>
                <a:cs typeface="Source Serif Pro"/>
                <a:sym typeface="Source Serif Pro"/>
              </a:defRPr>
            </a:lvl7pPr>
            <a:lvl8pPr lvl="7" algn="ctr">
              <a:buNone/>
              <a:defRPr b="1">
                <a:solidFill>
                  <a:srgbClr val="FFFFFF"/>
                </a:solidFill>
                <a:latin typeface="Source Serif Pro"/>
                <a:ea typeface="Source Serif Pro"/>
                <a:cs typeface="Source Serif Pro"/>
                <a:sym typeface="Source Serif Pro"/>
              </a:defRPr>
            </a:lvl8pPr>
            <a:lvl9pPr lvl="8" algn="ctr">
              <a:buNone/>
              <a:defRPr b="1">
                <a:solidFill>
                  <a:srgbClr val="FFFFFF"/>
                </a:solidFill>
                <a:latin typeface="Source Serif Pro"/>
                <a:ea typeface="Source Serif Pro"/>
                <a:cs typeface="Source Serif Pro"/>
                <a:sym typeface="Source Serif Pro"/>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Image">
  <p:cSld name="CUSTOM_4">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2048700" y="4576500"/>
            <a:ext cx="5046600" cy="78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600">
                <a:solidFill>
                  <a:schemeClr val="dk1"/>
                </a:solidFill>
              </a:defRPr>
            </a:lvl1pPr>
            <a:lvl2pPr lvl="1" rtl="0">
              <a:spcBef>
                <a:spcPts val="0"/>
              </a:spcBef>
              <a:spcAft>
                <a:spcPts val="0"/>
              </a:spcAft>
              <a:buNone/>
              <a:defRPr>
                <a:solidFill>
                  <a:schemeClr val="dk1"/>
                </a:solidFill>
                <a:latin typeface="Josefin Sans"/>
                <a:ea typeface="Josefin Sans"/>
                <a:cs typeface="Josefin Sans"/>
                <a:sym typeface="Josefin Sans"/>
              </a:defRPr>
            </a:lvl2pPr>
            <a:lvl3pPr lvl="2" rtl="0">
              <a:spcBef>
                <a:spcPts val="0"/>
              </a:spcBef>
              <a:spcAft>
                <a:spcPts val="0"/>
              </a:spcAft>
              <a:buNone/>
              <a:defRPr>
                <a:solidFill>
                  <a:schemeClr val="dk1"/>
                </a:solidFill>
                <a:latin typeface="Josefin Sans"/>
                <a:ea typeface="Josefin Sans"/>
                <a:cs typeface="Josefin Sans"/>
                <a:sym typeface="Josefin Sans"/>
              </a:defRPr>
            </a:lvl3pPr>
            <a:lvl4pPr lvl="3" rtl="0">
              <a:spcBef>
                <a:spcPts val="0"/>
              </a:spcBef>
              <a:spcAft>
                <a:spcPts val="0"/>
              </a:spcAft>
              <a:buNone/>
              <a:defRPr>
                <a:solidFill>
                  <a:schemeClr val="dk1"/>
                </a:solidFill>
                <a:latin typeface="Josefin Sans"/>
                <a:ea typeface="Josefin Sans"/>
                <a:cs typeface="Josefin Sans"/>
                <a:sym typeface="Josefin Sans"/>
              </a:defRPr>
            </a:lvl4pPr>
            <a:lvl5pPr lvl="4" rtl="0">
              <a:spcBef>
                <a:spcPts val="0"/>
              </a:spcBef>
              <a:spcAft>
                <a:spcPts val="0"/>
              </a:spcAft>
              <a:buNone/>
              <a:defRPr>
                <a:solidFill>
                  <a:schemeClr val="dk1"/>
                </a:solidFill>
                <a:latin typeface="Josefin Sans"/>
                <a:ea typeface="Josefin Sans"/>
                <a:cs typeface="Josefin Sans"/>
                <a:sym typeface="Josefin Sans"/>
              </a:defRPr>
            </a:lvl5pPr>
            <a:lvl6pPr lvl="5" rtl="0">
              <a:spcBef>
                <a:spcPts val="0"/>
              </a:spcBef>
              <a:spcAft>
                <a:spcPts val="0"/>
              </a:spcAft>
              <a:buNone/>
              <a:defRPr>
                <a:solidFill>
                  <a:schemeClr val="dk1"/>
                </a:solidFill>
                <a:latin typeface="Josefin Sans"/>
                <a:ea typeface="Josefin Sans"/>
                <a:cs typeface="Josefin Sans"/>
                <a:sym typeface="Josefin Sans"/>
              </a:defRPr>
            </a:lvl6pPr>
            <a:lvl7pPr lvl="6" rtl="0">
              <a:spcBef>
                <a:spcPts val="0"/>
              </a:spcBef>
              <a:spcAft>
                <a:spcPts val="0"/>
              </a:spcAft>
              <a:buNone/>
              <a:defRPr>
                <a:solidFill>
                  <a:schemeClr val="dk1"/>
                </a:solidFill>
                <a:latin typeface="Josefin Sans"/>
                <a:ea typeface="Josefin Sans"/>
                <a:cs typeface="Josefin Sans"/>
                <a:sym typeface="Josefin Sans"/>
              </a:defRPr>
            </a:lvl7pPr>
            <a:lvl8pPr lvl="7" rtl="0">
              <a:spcBef>
                <a:spcPts val="0"/>
              </a:spcBef>
              <a:spcAft>
                <a:spcPts val="0"/>
              </a:spcAft>
              <a:buNone/>
              <a:defRPr>
                <a:solidFill>
                  <a:schemeClr val="dk1"/>
                </a:solidFill>
                <a:latin typeface="Josefin Sans"/>
                <a:ea typeface="Josefin Sans"/>
                <a:cs typeface="Josefin Sans"/>
                <a:sym typeface="Josefin Sans"/>
              </a:defRPr>
            </a:lvl8pPr>
            <a:lvl9pPr lvl="8" rtl="0">
              <a:spcBef>
                <a:spcPts val="0"/>
              </a:spcBef>
              <a:spcAft>
                <a:spcPts val="0"/>
              </a:spcAft>
              <a:buNone/>
              <a:defRPr>
                <a:solidFill>
                  <a:schemeClr val="dk1"/>
                </a:solidFill>
                <a:latin typeface="Josefin Sans"/>
                <a:ea typeface="Josefin Sans"/>
                <a:cs typeface="Josefin Sans"/>
                <a:sym typeface="Josefin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mod="1">
    <p:ext uri="{DCECCB84-F9BA-43D5-87BE-67443E8EF086}">
      <p15:sldGuideLst xmlns:p15="http://schemas.microsoft.com/office/powerpoint/2012/main">
        <p15:guide id="1" orient="horz" pos="249">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hasCustomPrompt="1"/>
          </p:nvPr>
        </p:nvSpPr>
        <p:spPr>
          <a:xfrm>
            <a:off x="2314050" y="1579500"/>
            <a:ext cx="4515900" cy="1590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10000"/>
              <a:buNone/>
              <a:defRPr sz="10000">
                <a:solidFill>
                  <a:schemeClr val="dk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6" name="Google Shape;66;p15"/>
          <p:cNvSpPr txBox="1">
            <a:spLocks noGrp="1"/>
          </p:cNvSpPr>
          <p:nvPr>
            <p:ph type="body" idx="1"/>
          </p:nvPr>
        </p:nvSpPr>
        <p:spPr>
          <a:xfrm>
            <a:off x="2267525" y="3169375"/>
            <a:ext cx="4445400" cy="4983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Clr>
                <a:schemeClr val="dk1"/>
              </a:buClr>
              <a:buSzPts val="1600"/>
              <a:buChar char="●"/>
              <a:defRPr sz="1600" b="1">
                <a:solidFill>
                  <a:schemeClr val="dk1"/>
                </a:solidFill>
              </a:defRPr>
            </a:lvl1pPr>
            <a:lvl2pPr marL="914400" lvl="1" indent="-292100" algn="ctr">
              <a:spcBef>
                <a:spcPts val="1600"/>
              </a:spcBef>
              <a:spcAft>
                <a:spcPts val="0"/>
              </a:spcAft>
              <a:buClr>
                <a:schemeClr val="dk1"/>
              </a:buClr>
              <a:buSzPts val="1000"/>
              <a:buChar char="○"/>
              <a:defRPr>
                <a:solidFill>
                  <a:schemeClr val="dk1"/>
                </a:solidFill>
              </a:defRPr>
            </a:lvl2pPr>
            <a:lvl3pPr marL="1371600" lvl="2" indent="-292100" algn="ctr">
              <a:spcBef>
                <a:spcPts val="1600"/>
              </a:spcBef>
              <a:spcAft>
                <a:spcPts val="0"/>
              </a:spcAft>
              <a:buClr>
                <a:schemeClr val="dk1"/>
              </a:buClr>
              <a:buSzPts val="1000"/>
              <a:buChar char="■"/>
              <a:defRPr>
                <a:solidFill>
                  <a:schemeClr val="dk1"/>
                </a:solidFill>
              </a:defRPr>
            </a:lvl3pPr>
            <a:lvl4pPr marL="1828800" lvl="3" indent="-317500" algn="ctr">
              <a:spcBef>
                <a:spcPts val="1600"/>
              </a:spcBef>
              <a:spcAft>
                <a:spcPts val="0"/>
              </a:spcAft>
              <a:buClr>
                <a:schemeClr val="dk1"/>
              </a:buClr>
              <a:buSzPts val="1400"/>
              <a:buChar char="●"/>
              <a:defRPr>
                <a:solidFill>
                  <a:schemeClr val="dk1"/>
                </a:solidFill>
              </a:defRPr>
            </a:lvl4pPr>
            <a:lvl5pPr marL="2286000" lvl="4" indent="-317500" algn="ctr">
              <a:spcBef>
                <a:spcPts val="1600"/>
              </a:spcBef>
              <a:spcAft>
                <a:spcPts val="0"/>
              </a:spcAft>
              <a:buClr>
                <a:schemeClr val="dk1"/>
              </a:buClr>
              <a:buSzPts val="1400"/>
              <a:buChar char="○"/>
              <a:defRPr>
                <a:solidFill>
                  <a:schemeClr val="dk1"/>
                </a:solidFill>
              </a:defRPr>
            </a:lvl5pPr>
            <a:lvl6pPr marL="2743200" lvl="5" indent="-317500" algn="ctr">
              <a:spcBef>
                <a:spcPts val="1600"/>
              </a:spcBef>
              <a:spcAft>
                <a:spcPts val="0"/>
              </a:spcAft>
              <a:buClr>
                <a:schemeClr val="dk1"/>
              </a:buClr>
              <a:buSzPts val="1400"/>
              <a:buChar char="■"/>
              <a:defRPr>
                <a:solidFill>
                  <a:schemeClr val="dk1"/>
                </a:solidFill>
              </a:defRPr>
            </a:lvl6pPr>
            <a:lvl7pPr marL="3200400" lvl="6" indent="-317500" algn="ctr">
              <a:spcBef>
                <a:spcPts val="1600"/>
              </a:spcBef>
              <a:spcAft>
                <a:spcPts val="0"/>
              </a:spcAft>
              <a:buClr>
                <a:schemeClr val="dk1"/>
              </a:buClr>
              <a:buSzPts val="1400"/>
              <a:buChar char="●"/>
              <a:defRPr>
                <a:solidFill>
                  <a:schemeClr val="dk1"/>
                </a:solidFill>
              </a:defRPr>
            </a:lvl7pPr>
            <a:lvl8pPr marL="3657600" lvl="7" indent="-317500" algn="ctr">
              <a:spcBef>
                <a:spcPts val="1600"/>
              </a:spcBef>
              <a:spcAft>
                <a:spcPts val="0"/>
              </a:spcAft>
              <a:buClr>
                <a:schemeClr val="dk1"/>
              </a:buClr>
              <a:buSzPts val="1400"/>
              <a:buChar char="○"/>
              <a:defRPr>
                <a:solidFill>
                  <a:schemeClr val="dk1"/>
                </a:solidFill>
              </a:defRPr>
            </a:lvl8pPr>
            <a:lvl9pPr marL="4114800" lvl="8" indent="-317500" algn="ctr">
              <a:spcBef>
                <a:spcPts val="1600"/>
              </a:spcBef>
              <a:spcAft>
                <a:spcPts val="1600"/>
              </a:spcAft>
              <a:buClr>
                <a:schemeClr val="dk1"/>
              </a:buClr>
              <a:buSzPts val="1400"/>
              <a:buFont typeface="Josefin Sans Light"/>
              <a:buChar char="■"/>
              <a:defRPr>
                <a:solidFill>
                  <a:schemeClr val="dk1"/>
                </a:solidFill>
                <a:latin typeface="Josefin Sans Light"/>
                <a:ea typeface="Josefin Sans Light"/>
                <a:cs typeface="Josefin Sans Light"/>
                <a:sym typeface="Josefin Sans Light"/>
              </a:defRPr>
            </a:lvl9pPr>
          </a:lstStyle>
          <a:p>
            <a:endParaRPr/>
          </a:p>
        </p:txBody>
      </p:sp>
      <p:sp>
        <p:nvSpPr>
          <p:cNvPr id="67" name="Google Shape;67;p15"/>
          <p:cNvSpPr txBox="1">
            <a:spLocks noGrp="1"/>
          </p:cNvSpPr>
          <p:nvPr>
            <p:ph type="sldNum" idx="12"/>
          </p:nvPr>
        </p:nvSpPr>
        <p:spPr>
          <a:xfrm>
            <a:off x="3427350" y="4461775"/>
            <a:ext cx="1354200" cy="498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redits">
  <p:cSld name="ONE_COLUMN_TEXT_1">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113400" y="104050"/>
            <a:ext cx="2237400" cy="6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0" name="Google Shape;70;p16"/>
          <p:cNvSpPr txBox="1">
            <a:spLocks noGrp="1"/>
          </p:cNvSpPr>
          <p:nvPr>
            <p:ph type="body" idx="1"/>
          </p:nvPr>
        </p:nvSpPr>
        <p:spPr>
          <a:xfrm>
            <a:off x="113400" y="842400"/>
            <a:ext cx="2237400" cy="378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71" name="Google Shape;71;p1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72" name="Google Shape;72;p16"/>
          <p:cNvSpPr txBox="1">
            <a:spLocks noGrp="1"/>
          </p:cNvSpPr>
          <p:nvPr>
            <p:ph type="body" idx="2"/>
          </p:nvPr>
        </p:nvSpPr>
        <p:spPr>
          <a:xfrm>
            <a:off x="3550200" y="170400"/>
            <a:ext cx="5719200" cy="4802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Char char="●"/>
              <a:defRPr sz="1200">
                <a:solidFill>
                  <a:schemeClr val="dk1"/>
                </a:solidFill>
              </a:defRPr>
            </a:lvl1pPr>
            <a:lvl2pPr marL="914400" lvl="1" indent="-292100" rtl="0">
              <a:spcBef>
                <a:spcPts val="0"/>
              </a:spcBef>
              <a:spcAft>
                <a:spcPts val="0"/>
              </a:spcAft>
              <a:buClr>
                <a:schemeClr val="dk1"/>
              </a:buClr>
              <a:buSzPts val="1000"/>
              <a:buChar char="○"/>
              <a:defRPr>
                <a:solidFill>
                  <a:schemeClr val="dk1"/>
                </a:solidFill>
              </a:defRPr>
            </a:lvl2pPr>
            <a:lvl3pPr marL="1371600" lvl="2" indent="-292100" rtl="0">
              <a:spcBef>
                <a:spcPts val="0"/>
              </a:spcBef>
              <a:spcAft>
                <a:spcPts val="0"/>
              </a:spcAft>
              <a:buClr>
                <a:schemeClr val="dk1"/>
              </a:buClr>
              <a:buSzPts val="1000"/>
              <a:buChar char="■"/>
              <a:defRPr>
                <a:solidFill>
                  <a:schemeClr val="dk1"/>
                </a:solidFill>
              </a:defRPr>
            </a:lvl3pPr>
            <a:lvl4pPr marL="1828800" lvl="3" indent="-285750" rtl="0">
              <a:spcBef>
                <a:spcPts val="0"/>
              </a:spcBef>
              <a:spcAft>
                <a:spcPts val="0"/>
              </a:spcAft>
              <a:buClr>
                <a:schemeClr val="dk1"/>
              </a:buClr>
              <a:buSzPts val="900"/>
              <a:buChar char="●"/>
              <a:defRPr sz="900">
                <a:solidFill>
                  <a:schemeClr val="dk1"/>
                </a:solidFill>
              </a:defRPr>
            </a:lvl4pPr>
            <a:lvl5pPr marL="2286000" lvl="4" indent="-285750" rtl="0">
              <a:spcBef>
                <a:spcPts val="0"/>
              </a:spcBef>
              <a:spcAft>
                <a:spcPts val="0"/>
              </a:spcAft>
              <a:buClr>
                <a:schemeClr val="dk1"/>
              </a:buClr>
              <a:buSzPts val="900"/>
              <a:buChar char="○"/>
              <a:defRPr sz="900">
                <a:solidFill>
                  <a:schemeClr val="dk1"/>
                </a:solidFill>
              </a:defRPr>
            </a:lvl5pPr>
            <a:lvl6pPr marL="2743200" lvl="5" indent="-285750" rtl="0">
              <a:spcBef>
                <a:spcPts val="0"/>
              </a:spcBef>
              <a:spcAft>
                <a:spcPts val="0"/>
              </a:spcAft>
              <a:buClr>
                <a:schemeClr val="dk1"/>
              </a:buClr>
              <a:buSzPts val="900"/>
              <a:buChar char="■"/>
              <a:defRPr sz="900">
                <a:solidFill>
                  <a:schemeClr val="dk1"/>
                </a:solidFill>
              </a:defRPr>
            </a:lvl6pPr>
            <a:lvl7pPr marL="3200400" lvl="6" indent="-285750" rtl="0">
              <a:spcBef>
                <a:spcPts val="0"/>
              </a:spcBef>
              <a:spcAft>
                <a:spcPts val="0"/>
              </a:spcAft>
              <a:buClr>
                <a:schemeClr val="dk1"/>
              </a:buClr>
              <a:buSzPts val="900"/>
              <a:buChar char="●"/>
              <a:defRPr sz="900">
                <a:solidFill>
                  <a:schemeClr val="dk1"/>
                </a:solidFill>
              </a:defRPr>
            </a:lvl7pPr>
            <a:lvl8pPr marL="3657600" lvl="7" indent="-285750" rtl="0">
              <a:spcBef>
                <a:spcPts val="0"/>
              </a:spcBef>
              <a:spcAft>
                <a:spcPts val="0"/>
              </a:spcAft>
              <a:buClr>
                <a:schemeClr val="dk1"/>
              </a:buClr>
              <a:buSzPts val="900"/>
              <a:buChar char="○"/>
              <a:defRPr sz="900">
                <a:solidFill>
                  <a:schemeClr val="dk1"/>
                </a:solidFill>
              </a:defRPr>
            </a:lvl8pPr>
            <a:lvl9pPr marL="4114800" lvl="8" indent="-285750" rtl="0">
              <a:spcBef>
                <a:spcPts val="0"/>
              </a:spcBef>
              <a:spcAft>
                <a:spcPts val="0"/>
              </a:spcAft>
              <a:buClr>
                <a:schemeClr val="dk1"/>
              </a:buClr>
              <a:buSzPts val="900"/>
              <a:buChar char="■"/>
              <a:defRPr sz="900">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One Column">
  <p:cSld name="TITLE_AND_BODY_13_1_1_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252225" y="260075"/>
            <a:ext cx="8621400" cy="615900"/>
          </a:xfrm>
          <a:prstGeom prst="rect">
            <a:avLst/>
          </a:prstGeom>
          <a:noFill/>
        </p:spPr>
        <p:txBody>
          <a:bodyPr spcFirstLastPara="1" wrap="square" lIns="91425" tIns="91425" rIns="91425" bIns="91425" anchor="t" anchorCtr="0">
            <a:noAutofit/>
          </a:bodyPr>
          <a:lstStyle>
            <a:lvl1pPr lvl="0" rtl="0">
              <a:spcBef>
                <a:spcPts val="0"/>
              </a:spcBef>
              <a:spcAft>
                <a:spcPts val="0"/>
              </a:spcAft>
              <a:buClr>
                <a:srgbClr val="F7F5C5"/>
              </a:buClr>
              <a:buSzPts val="2200"/>
              <a:buNone/>
              <a:defRPr sz="2200">
                <a:solidFill>
                  <a:srgbClr val="F7F5C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252225" y="875975"/>
            <a:ext cx="8552400" cy="38949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lt1"/>
              </a:buClr>
              <a:buSzPts val="1200"/>
              <a:buChar char="●"/>
              <a:defRPr>
                <a:solidFill>
                  <a:schemeClr val="lt1"/>
                </a:solidFill>
              </a:defRPr>
            </a:lvl1pPr>
            <a:lvl2pPr marL="914400" lvl="1" indent="-292100" algn="just" rtl="0">
              <a:spcBef>
                <a:spcPts val="0"/>
              </a:spcBef>
              <a:spcAft>
                <a:spcPts val="0"/>
              </a:spcAft>
              <a:buClr>
                <a:schemeClr val="lt1"/>
              </a:buClr>
              <a:buSzPts val="1000"/>
              <a:buChar char="○"/>
              <a:defRPr>
                <a:solidFill>
                  <a:schemeClr val="lt1"/>
                </a:solidFill>
              </a:defRPr>
            </a:lvl2pPr>
            <a:lvl3pPr marL="1371600" lvl="2" indent="-292100" algn="just" rtl="0">
              <a:spcBef>
                <a:spcPts val="0"/>
              </a:spcBef>
              <a:spcAft>
                <a:spcPts val="0"/>
              </a:spcAft>
              <a:buClr>
                <a:schemeClr val="lt1"/>
              </a:buClr>
              <a:buSzPts val="10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0" name="Google Shape;20;p4"/>
          <p:cNvSpPr txBox="1">
            <a:spLocks noGrp="1"/>
          </p:cNvSpPr>
          <p:nvPr>
            <p:ph type="sldNum" idx="12"/>
          </p:nvPr>
        </p:nvSpPr>
        <p:spPr>
          <a:xfrm>
            <a:off x="3427350" y="4461775"/>
            <a:ext cx="1354200" cy="4983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mod="1">
    <p:ext uri="{DCECCB84-F9BA-43D5-87BE-67443E8EF086}">
      <p15:sldGuideLst xmlns:p15="http://schemas.microsoft.com/office/powerpoint/2012/main">
        <p15:guide id="1" pos="5294">
          <p15:clr>
            <a:srgbClr val="FA7B17"/>
          </p15:clr>
        </p15:guide>
        <p15:guide id="2" pos="159">
          <p15:clr>
            <a:srgbClr val="FA7B17"/>
          </p15:clr>
        </p15:guide>
        <p15:guide id="3" orient="horz" pos="16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One Column 2">
  <p:cSld name="TITLE_AND_BODY_13_1_1_1_4">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252225" y="260075"/>
            <a:ext cx="8621400" cy="615900"/>
          </a:xfrm>
          <a:prstGeom prst="rect">
            <a:avLst/>
          </a:prstGeom>
          <a:noFill/>
        </p:spPr>
        <p:txBody>
          <a:bodyPr spcFirstLastPara="1" wrap="square" lIns="91425" tIns="91425" rIns="91425" bIns="91425" anchor="t" anchorCtr="0">
            <a:noAutofit/>
          </a:bodyPr>
          <a:lstStyle>
            <a:lvl1pPr lvl="0" rtl="0">
              <a:spcBef>
                <a:spcPts val="0"/>
              </a:spcBef>
              <a:spcAft>
                <a:spcPts val="0"/>
              </a:spcAft>
              <a:buClr>
                <a:srgbClr val="F7F5C5"/>
              </a:buClr>
              <a:buSzPts val="2200"/>
              <a:buNone/>
              <a:defRPr sz="2200">
                <a:solidFill>
                  <a:srgbClr val="F7F5C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252225" y="875975"/>
            <a:ext cx="4172400" cy="38949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lt1"/>
              </a:buClr>
              <a:buSzPts val="1200"/>
              <a:buChar char="●"/>
              <a:defRPr>
                <a:solidFill>
                  <a:schemeClr val="lt1"/>
                </a:solidFill>
              </a:defRPr>
            </a:lvl1pPr>
            <a:lvl2pPr marL="914400" lvl="1" indent="-292100" algn="just" rtl="0">
              <a:spcBef>
                <a:spcPts val="0"/>
              </a:spcBef>
              <a:spcAft>
                <a:spcPts val="0"/>
              </a:spcAft>
              <a:buClr>
                <a:schemeClr val="lt1"/>
              </a:buClr>
              <a:buSzPts val="1000"/>
              <a:buChar char="○"/>
              <a:defRPr>
                <a:solidFill>
                  <a:schemeClr val="lt1"/>
                </a:solidFill>
              </a:defRPr>
            </a:lvl2pPr>
            <a:lvl3pPr marL="1371600" lvl="2" indent="-292100" algn="just" rtl="0">
              <a:spcBef>
                <a:spcPts val="0"/>
              </a:spcBef>
              <a:spcAft>
                <a:spcPts val="0"/>
              </a:spcAft>
              <a:buClr>
                <a:schemeClr val="lt1"/>
              </a:buClr>
              <a:buSzPts val="10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4" name="Google Shape;24;p5"/>
          <p:cNvSpPr txBox="1">
            <a:spLocks noGrp="1"/>
          </p:cNvSpPr>
          <p:nvPr>
            <p:ph type="sldNum" idx="12"/>
          </p:nvPr>
        </p:nvSpPr>
        <p:spPr>
          <a:xfrm>
            <a:off x="3427350" y="4461775"/>
            <a:ext cx="1354200" cy="4983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25" name="Google Shape;25;p5"/>
          <p:cNvSpPr txBox="1">
            <a:spLocks noGrp="1"/>
          </p:cNvSpPr>
          <p:nvPr>
            <p:ph type="body" idx="2"/>
          </p:nvPr>
        </p:nvSpPr>
        <p:spPr>
          <a:xfrm>
            <a:off x="4701225" y="875975"/>
            <a:ext cx="4172400" cy="38949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lt1"/>
              </a:buClr>
              <a:buSzPts val="1200"/>
              <a:buChar char="●"/>
              <a:defRPr>
                <a:solidFill>
                  <a:schemeClr val="lt1"/>
                </a:solidFill>
              </a:defRPr>
            </a:lvl1pPr>
            <a:lvl2pPr marL="914400" lvl="1" indent="-292100" algn="just" rtl="0">
              <a:spcBef>
                <a:spcPts val="0"/>
              </a:spcBef>
              <a:spcAft>
                <a:spcPts val="0"/>
              </a:spcAft>
              <a:buClr>
                <a:schemeClr val="lt1"/>
              </a:buClr>
              <a:buSzPts val="1000"/>
              <a:buChar char="○"/>
              <a:defRPr>
                <a:solidFill>
                  <a:schemeClr val="lt1"/>
                </a:solidFill>
              </a:defRPr>
            </a:lvl2pPr>
            <a:lvl3pPr marL="1371600" lvl="2" indent="-292100" algn="just" rtl="0">
              <a:spcBef>
                <a:spcPts val="0"/>
              </a:spcBef>
              <a:spcAft>
                <a:spcPts val="0"/>
              </a:spcAft>
              <a:buClr>
                <a:schemeClr val="lt1"/>
              </a:buClr>
              <a:buSzPts val="10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mod="1">
    <p:ext uri="{DCECCB84-F9BA-43D5-87BE-67443E8EF086}">
      <p15:sldGuideLst xmlns:p15="http://schemas.microsoft.com/office/powerpoint/2012/main">
        <p15:guide id="1" pos="5294">
          <p15:clr>
            <a:srgbClr val="FA7B17"/>
          </p15:clr>
        </p15:guide>
        <p15:guide id="2" pos="159">
          <p15:clr>
            <a:srgbClr val="FA7B17"/>
          </p15:clr>
        </p15:guide>
        <p15:guide id="3" orient="horz" pos="164">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One Column 2 1">
  <p:cSld name="TITLE_AND_BODY_13_1_1_1_4_1">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252225" y="260075"/>
            <a:ext cx="8621400" cy="615900"/>
          </a:xfrm>
          <a:prstGeom prst="rect">
            <a:avLst/>
          </a:prstGeom>
          <a:noFill/>
        </p:spPr>
        <p:txBody>
          <a:bodyPr spcFirstLastPara="1" wrap="square" lIns="91425" tIns="91425" rIns="91425" bIns="91425" anchor="t" anchorCtr="0">
            <a:noAutofit/>
          </a:bodyPr>
          <a:lstStyle>
            <a:lvl1pPr lvl="0" rtl="0">
              <a:spcBef>
                <a:spcPts val="0"/>
              </a:spcBef>
              <a:spcAft>
                <a:spcPts val="0"/>
              </a:spcAft>
              <a:buClr>
                <a:srgbClr val="F7F5C5"/>
              </a:buClr>
              <a:buSzPts val="2200"/>
              <a:buNone/>
              <a:defRPr sz="2200">
                <a:solidFill>
                  <a:srgbClr val="F7F5C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6"/>
          <p:cNvSpPr txBox="1">
            <a:spLocks noGrp="1"/>
          </p:cNvSpPr>
          <p:nvPr>
            <p:ph type="body" idx="1"/>
          </p:nvPr>
        </p:nvSpPr>
        <p:spPr>
          <a:xfrm>
            <a:off x="252225" y="875975"/>
            <a:ext cx="2532900" cy="38949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lt1"/>
              </a:buClr>
              <a:buSzPts val="1200"/>
              <a:buChar char="●"/>
              <a:defRPr>
                <a:solidFill>
                  <a:schemeClr val="lt1"/>
                </a:solidFill>
              </a:defRPr>
            </a:lvl1pPr>
            <a:lvl2pPr marL="914400" lvl="1" indent="-292100" algn="just" rtl="0">
              <a:spcBef>
                <a:spcPts val="0"/>
              </a:spcBef>
              <a:spcAft>
                <a:spcPts val="0"/>
              </a:spcAft>
              <a:buClr>
                <a:schemeClr val="lt1"/>
              </a:buClr>
              <a:buSzPts val="1000"/>
              <a:buChar char="○"/>
              <a:defRPr>
                <a:solidFill>
                  <a:schemeClr val="lt1"/>
                </a:solidFill>
              </a:defRPr>
            </a:lvl2pPr>
            <a:lvl3pPr marL="1371600" lvl="2" indent="-292100" algn="just" rtl="0">
              <a:spcBef>
                <a:spcPts val="0"/>
              </a:spcBef>
              <a:spcAft>
                <a:spcPts val="0"/>
              </a:spcAft>
              <a:buClr>
                <a:schemeClr val="lt1"/>
              </a:buClr>
              <a:buSzPts val="10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9" name="Google Shape;29;p6"/>
          <p:cNvSpPr txBox="1">
            <a:spLocks noGrp="1"/>
          </p:cNvSpPr>
          <p:nvPr>
            <p:ph type="sldNum" idx="12"/>
          </p:nvPr>
        </p:nvSpPr>
        <p:spPr>
          <a:xfrm>
            <a:off x="3427350" y="4461775"/>
            <a:ext cx="1354200" cy="4983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30" name="Google Shape;30;p6"/>
          <p:cNvSpPr txBox="1">
            <a:spLocks noGrp="1"/>
          </p:cNvSpPr>
          <p:nvPr>
            <p:ph type="body" idx="2"/>
          </p:nvPr>
        </p:nvSpPr>
        <p:spPr>
          <a:xfrm>
            <a:off x="3294575" y="875975"/>
            <a:ext cx="2532900" cy="38949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lt1"/>
              </a:buClr>
              <a:buSzPts val="1200"/>
              <a:buChar char="●"/>
              <a:defRPr b="1">
                <a:solidFill>
                  <a:schemeClr val="lt1"/>
                </a:solidFill>
              </a:defRPr>
            </a:lvl1pPr>
            <a:lvl2pPr marL="914400" lvl="1" indent="-292100" algn="just" rtl="0">
              <a:spcBef>
                <a:spcPts val="0"/>
              </a:spcBef>
              <a:spcAft>
                <a:spcPts val="0"/>
              </a:spcAft>
              <a:buClr>
                <a:schemeClr val="lt1"/>
              </a:buClr>
              <a:buSzPts val="1000"/>
              <a:buChar char="○"/>
              <a:defRPr b="1">
                <a:solidFill>
                  <a:schemeClr val="lt1"/>
                </a:solidFill>
              </a:defRPr>
            </a:lvl2pPr>
            <a:lvl3pPr marL="1371600" lvl="2" indent="-292100" algn="just" rtl="0">
              <a:spcBef>
                <a:spcPts val="0"/>
              </a:spcBef>
              <a:spcAft>
                <a:spcPts val="0"/>
              </a:spcAft>
              <a:buClr>
                <a:schemeClr val="lt1"/>
              </a:buClr>
              <a:buSzPts val="1000"/>
              <a:buChar char="■"/>
              <a:defRPr b="1">
                <a:solidFill>
                  <a:schemeClr val="lt1"/>
                </a:solidFill>
              </a:defRPr>
            </a:lvl3pPr>
            <a:lvl4pPr marL="1828800" lvl="3" indent="-317500" rtl="0">
              <a:spcBef>
                <a:spcPts val="1600"/>
              </a:spcBef>
              <a:spcAft>
                <a:spcPts val="0"/>
              </a:spcAft>
              <a:buClr>
                <a:schemeClr val="lt1"/>
              </a:buClr>
              <a:buSzPts val="1400"/>
              <a:buChar char="●"/>
              <a:defRPr b="1">
                <a:solidFill>
                  <a:schemeClr val="lt1"/>
                </a:solidFill>
              </a:defRPr>
            </a:lvl4pPr>
            <a:lvl5pPr marL="2286000" lvl="4" indent="-317500" rtl="0">
              <a:spcBef>
                <a:spcPts val="1600"/>
              </a:spcBef>
              <a:spcAft>
                <a:spcPts val="0"/>
              </a:spcAft>
              <a:buClr>
                <a:schemeClr val="lt1"/>
              </a:buClr>
              <a:buSzPts val="1400"/>
              <a:buChar char="○"/>
              <a:defRPr b="1">
                <a:solidFill>
                  <a:schemeClr val="lt1"/>
                </a:solidFill>
              </a:defRPr>
            </a:lvl5pPr>
            <a:lvl6pPr marL="2743200" lvl="5" indent="-317500" rtl="0">
              <a:spcBef>
                <a:spcPts val="1600"/>
              </a:spcBef>
              <a:spcAft>
                <a:spcPts val="0"/>
              </a:spcAft>
              <a:buClr>
                <a:schemeClr val="lt1"/>
              </a:buClr>
              <a:buSzPts val="1400"/>
              <a:buChar char="■"/>
              <a:defRPr b="1">
                <a:solidFill>
                  <a:schemeClr val="lt1"/>
                </a:solidFill>
              </a:defRPr>
            </a:lvl6pPr>
            <a:lvl7pPr marL="3200400" lvl="6" indent="-317500" rtl="0">
              <a:spcBef>
                <a:spcPts val="1600"/>
              </a:spcBef>
              <a:spcAft>
                <a:spcPts val="0"/>
              </a:spcAft>
              <a:buClr>
                <a:schemeClr val="lt1"/>
              </a:buClr>
              <a:buSzPts val="1400"/>
              <a:buChar char="●"/>
              <a:defRPr b="1">
                <a:solidFill>
                  <a:schemeClr val="lt1"/>
                </a:solidFill>
              </a:defRPr>
            </a:lvl7pPr>
            <a:lvl8pPr marL="3657600" lvl="7" indent="-317500" rtl="0">
              <a:spcBef>
                <a:spcPts val="1600"/>
              </a:spcBef>
              <a:spcAft>
                <a:spcPts val="0"/>
              </a:spcAft>
              <a:buClr>
                <a:schemeClr val="lt1"/>
              </a:buClr>
              <a:buSzPts val="1400"/>
              <a:buChar char="○"/>
              <a:defRPr b="1">
                <a:solidFill>
                  <a:schemeClr val="lt1"/>
                </a:solidFill>
              </a:defRPr>
            </a:lvl8pPr>
            <a:lvl9pPr marL="4114800" lvl="8" indent="-317500" rtl="0">
              <a:spcBef>
                <a:spcPts val="1600"/>
              </a:spcBef>
              <a:spcAft>
                <a:spcPts val="1600"/>
              </a:spcAft>
              <a:buClr>
                <a:schemeClr val="lt1"/>
              </a:buClr>
              <a:buSzPts val="1400"/>
              <a:buChar char="■"/>
              <a:defRPr b="1">
                <a:solidFill>
                  <a:schemeClr val="lt1"/>
                </a:solidFill>
              </a:defRPr>
            </a:lvl9pPr>
          </a:lstStyle>
          <a:p>
            <a:endParaRPr/>
          </a:p>
        </p:txBody>
      </p:sp>
      <p:sp>
        <p:nvSpPr>
          <p:cNvPr id="31" name="Google Shape;31;p6"/>
          <p:cNvSpPr txBox="1">
            <a:spLocks noGrp="1"/>
          </p:cNvSpPr>
          <p:nvPr>
            <p:ph type="body" idx="3"/>
          </p:nvPr>
        </p:nvSpPr>
        <p:spPr>
          <a:xfrm>
            <a:off x="6277025" y="916075"/>
            <a:ext cx="2532900" cy="38949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lt1"/>
              </a:buClr>
              <a:buSzPts val="1200"/>
              <a:buChar char="●"/>
              <a:defRPr b="1">
                <a:solidFill>
                  <a:schemeClr val="lt1"/>
                </a:solidFill>
              </a:defRPr>
            </a:lvl1pPr>
            <a:lvl2pPr marL="914400" lvl="1" indent="-292100" algn="just" rtl="0">
              <a:spcBef>
                <a:spcPts val="0"/>
              </a:spcBef>
              <a:spcAft>
                <a:spcPts val="0"/>
              </a:spcAft>
              <a:buClr>
                <a:schemeClr val="lt1"/>
              </a:buClr>
              <a:buSzPts val="1000"/>
              <a:buChar char="○"/>
              <a:defRPr b="1">
                <a:solidFill>
                  <a:schemeClr val="lt1"/>
                </a:solidFill>
              </a:defRPr>
            </a:lvl2pPr>
            <a:lvl3pPr marL="1371600" lvl="2" indent="-292100" algn="just" rtl="0">
              <a:spcBef>
                <a:spcPts val="0"/>
              </a:spcBef>
              <a:spcAft>
                <a:spcPts val="0"/>
              </a:spcAft>
              <a:buClr>
                <a:schemeClr val="lt1"/>
              </a:buClr>
              <a:buSzPts val="1000"/>
              <a:buChar char="■"/>
              <a:defRPr b="1">
                <a:solidFill>
                  <a:schemeClr val="lt1"/>
                </a:solidFill>
              </a:defRPr>
            </a:lvl3pPr>
            <a:lvl4pPr marL="1828800" lvl="3" indent="-317500" rtl="0">
              <a:spcBef>
                <a:spcPts val="1600"/>
              </a:spcBef>
              <a:spcAft>
                <a:spcPts val="0"/>
              </a:spcAft>
              <a:buClr>
                <a:schemeClr val="lt1"/>
              </a:buClr>
              <a:buSzPts val="1400"/>
              <a:buChar char="●"/>
              <a:defRPr b="1">
                <a:solidFill>
                  <a:schemeClr val="lt1"/>
                </a:solidFill>
              </a:defRPr>
            </a:lvl4pPr>
            <a:lvl5pPr marL="2286000" lvl="4" indent="-317500" rtl="0">
              <a:spcBef>
                <a:spcPts val="1600"/>
              </a:spcBef>
              <a:spcAft>
                <a:spcPts val="0"/>
              </a:spcAft>
              <a:buClr>
                <a:schemeClr val="lt1"/>
              </a:buClr>
              <a:buSzPts val="1400"/>
              <a:buChar char="○"/>
              <a:defRPr b="1">
                <a:solidFill>
                  <a:schemeClr val="lt1"/>
                </a:solidFill>
              </a:defRPr>
            </a:lvl5pPr>
            <a:lvl6pPr marL="2743200" lvl="5" indent="-317500" rtl="0">
              <a:spcBef>
                <a:spcPts val="1600"/>
              </a:spcBef>
              <a:spcAft>
                <a:spcPts val="0"/>
              </a:spcAft>
              <a:buClr>
                <a:schemeClr val="lt1"/>
              </a:buClr>
              <a:buSzPts val="1400"/>
              <a:buChar char="■"/>
              <a:defRPr b="1">
                <a:solidFill>
                  <a:schemeClr val="lt1"/>
                </a:solidFill>
              </a:defRPr>
            </a:lvl6pPr>
            <a:lvl7pPr marL="3200400" lvl="6" indent="-317500" rtl="0">
              <a:spcBef>
                <a:spcPts val="1600"/>
              </a:spcBef>
              <a:spcAft>
                <a:spcPts val="0"/>
              </a:spcAft>
              <a:buClr>
                <a:schemeClr val="lt1"/>
              </a:buClr>
              <a:buSzPts val="1400"/>
              <a:buChar char="●"/>
              <a:defRPr b="1">
                <a:solidFill>
                  <a:schemeClr val="lt1"/>
                </a:solidFill>
              </a:defRPr>
            </a:lvl7pPr>
            <a:lvl8pPr marL="3657600" lvl="7" indent="-317500" rtl="0">
              <a:spcBef>
                <a:spcPts val="1600"/>
              </a:spcBef>
              <a:spcAft>
                <a:spcPts val="0"/>
              </a:spcAft>
              <a:buClr>
                <a:schemeClr val="lt1"/>
              </a:buClr>
              <a:buSzPts val="1400"/>
              <a:buChar char="○"/>
              <a:defRPr b="1">
                <a:solidFill>
                  <a:schemeClr val="lt1"/>
                </a:solidFill>
              </a:defRPr>
            </a:lvl8pPr>
            <a:lvl9pPr marL="4114800" lvl="8" indent="-317500" rtl="0">
              <a:spcBef>
                <a:spcPts val="1600"/>
              </a:spcBef>
              <a:spcAft>
                <a:spcPts val="1600"/>
              </a:spcAft>
              <a:buClr>
                <a:schemeClr val="lt1"/>
              </a:buClr>
              <a:buSzPts val="1400"/>
              <a:buChar char="■"/>
              <a:defRPr b="1">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mod="1">
    <p:ext uri="{DCECCB84-F9BA-43D5-87BE-67443E8EF086}">
      <p15:sldGuideLst xmlns:p15="http://schemas.microsoft.com/office/powerpoint/2012/main">
        <p15:guide id="1" pos="5294">
          <p15:clr>
            <a:srgbClr val="FA7B17"/>
          </p15:clr>
        </p15:guide>
        <p15:guide id="2" pos="159">
          <p15:clr>
            <a:srgbClr val="FA7B17"/>
          </p15:clr>
        </p15:guide>
        <p15:guide id="3" orient="horz" pos="164">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One Column 1">
  <p:cSld name="TITLE_AND_BODY_13_1_1_1_3">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252225" y="97200"/>
            <a:ext cx="8690100" cy="1215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2200"/>
              <a:buNone/>
              <a:defRPr sz="2200" b="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body" idx="1"/>
          </p:nvPr>
        </p:nvSpPr>
        <p:spPr>
          <a:xfrm>
            <a:off x="252225" y="1894550"/>
            <a:ext cx="2598900" cy="28767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dk1"/>
              </a:buClr>
              <a:buSzPts val="1200"/>
              <a:buChar char="●"/>
              <a:defRPr>
                <a:solidFill>
                  <a:schemeClr val="dk1"/>
                </a:solidFill>
              </a:defRPr>
            </a:lvl1pPr>
            <a:lvl2pPr marL="914400" lvl="1" indent="-292100" algn="just" rtl="0">
              <a:spcBef>
                <a:spcPts val="0"/>
              </a:spcBef>
              <a:spcAft>
                <a:spcPts val="0"/>
              </a:spcAft>
              <a:buClr>
                <a:schemeClr val="dk1"/>
              </a:buClr>
              <a:buSzPts val="1000"/>
              <a:buChar char="○"/>
              <a:defRPr>
                <a:solidFill>
                  <a:schemeClr val="dk1"/>
                </a:solidFill>
              </a:defRPr>
            </a:lvl2pPr>
            <a:lvl3pPr marL="1371600" lvl="2" indent="-292100" algn="just" rtl="0">
              <a:spcBef>
                <a:spcPts val="0"/>
              </a:spcBef>
              <a:spcAft>
                <a:spcPts val="0"/>
              </a:spcAft>
              <a:buClr>
                <a:schemeClr val="dk1"/>
              </a:buClr>
              <a:buSzPts val="10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35" name="Google Shape;35;p7"/>
          <p:cNvSpPr txBox="1">
            <a:spLocks noGrp="1"/>
          </p:cNvSpPr>
          <p:nvPr>
            <p:ph type="sldNum" idx="12"/>
          </p:nvPr>
        </p:nvSpPr>
        <p:spPr>
          <a:xfrm>
            <a:off x="3427350" y="4461775"/>
            <a:ext cx="1354200" cy="4983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36" name="Google Shape;36;p7"/>
          <p:cNvSpPr txBox="1">
            <a:spLocks noGrp="1"/>
          </p:cNvSpPr>
          <p:nvPr>
            <p:ph type="body" idx="2"/>
          </p:nvPr>
        </p:nvSpPr>
        <p:spPr>
          <a:xfrm>
            <a:off x="3176250" y="1894200"/>
            <a:ext cx="2713200" cy="28767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dk1"/>
              </a:buClr>
              <a:buSzPts val="1200"/>
              <a:buChar char="●"/>
              <a:defRPr>
                <a:solidFill>
                  <a:schemeClr val="dk1"/>
                </a:solidFill>
              </a:defRPr>
            </a:lvl1pPr>
            <a:lvl2pPr marL="914400" lvl="1" indent="-292100" algn="just" rtl="0">
              <a:spcBef>
                <a:spcPts val="0"/>
              </a:spcBef>
              <a:spcAft>
                <a:spcPts val="0"/>
              </a:spcAft>
              <a:buClr>
                <a:schemeClr val="dk1"/>
              </a:buClr>
              <a:buSzPts val="1000"/>
              <a:buChar char="○"/>
              <a:defRPr>
                <a:solidFill>
                  <a:schemeClr val="dk1"/>
                </a:solidFill>
              </a:defRPr>
            </a:lvl2pPr>
            <a:lvl3pPr marL="1371600" lvl="2" indent="-292100" algn="just" rtl="0">
              <a:spcBef>
                <a:spcPts val="0"/>
              </a:spcBef>
              <a:spcAft>
                <a:spcPts val="0"/>
              </a:spcAft>
              <a:buClr>
                <a:schemeClr val="dk1"/>
              </a:buClr>
              <a:buSzPts val="10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37" name="Google Shape;37;p7"/>
          <p:cNvSpPr txBox="1">
            <a:spLocks noGrp="1"/>
          </p:cNvSpPr>
          <p:nvPr>
            <p:ph type="body" idx="3"/>
          </p:nvPr>
        </p:nvSpPr>
        <p:spPr>
          <a:xfrm>
            <a:off x="6231300" y="1894200"/>
            <a:ext cx="2711100" cy="28767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chemeClr val="dk1"/>
              </a:buClr>
              <a:buSzPts val="1200"/>
              <a:buChar char="●"/>
              <a:defRPr>
                <a:solidFill>
                  <a:schemeClr val="dk1"/>
                </a:solidFill>
              </a:defRPr>
            </a:lvl1pPr>
            <a:lvl2pPr marL="914400" lvl="1" indent="-292100" algn="just" rtl="0">
              <a:spcBef>
                <a:spcPts val="0"/>
              </a:spcBef>
              <a:spcAft>
                <a:spcPts val="0"/>
              </a:spcAft>
              <a:buClr>
                <a:schemeClr val="dk1"/>
              </a:buClr>
              <a:buSzPts val="1000"/>
              <a:buChar char="○"/>
              <a:defRPr>
                <a:solidFill>
                  <a:schemeClr val="dk1"/>
                </a:solidFill>
              </a:defRPr>
            </a:lvl2pPr>
            <a:lvl3pPr marL="1371600" lvl="2" indent="-292100" algn="just" rtl="0">
              <a:spcBef>
                <a:spcPts val="0"/>
              </a:spcBef>
              <a:spcAft>
                <a:spcPts val="0"/>
              </a:spcAft>
              <a:buClr>
                <a:schemeClr val="dk1"/>
              </a:buClr>
              <a:buSzPts val="10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mod="1">
    <p:ext uri="{DCECCB84-F9BA-43D5-87BE-67443E8EF086}">
      <p15:sldGuideLst xmlns:p15="http://schemas.microsoft.com/office/powerpoint/2012/main">
        <p15:guide id="1" pos="5294">
          <p15:clr>
            <a:srgbClr val="FA7B17"/>
          </p15:clr>
        </p15:guide>
        <p15:guide id="2" pos="159">
          <p15:clr>
            <a:srgbClr val="FA7B17"/>
          </p15:clr>
        </p15:guide>
        <p15:guide id="3" orient="horz" pos="164">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wo Columns">
  <p:cSld name="TITLE_AND_BODY_13_1_1_1_1">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1154225" y="79800"/>
            <a:ext cx="7581900" cy="930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2500"/>
              <a:buNone/>
              <a:defRPr sz="2500" b="1">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body" idx="1"/>
          </p:nvPr>
        </p:nvSpPr>
        <p:spPr>
          <a:xfrm>
            <a:off x="310200" y="1148975"/>
            <a:ext cx="4140900" cy="37494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rgbClr val="1A1C20"/>
              </a:buClr>
              <a:buSzPts val="1200"/>
              <a:buChar char="●"/>
              <a:defRPr>
                <a:solidFill>
                  <a:srgbClr val="1A1C20"/>
                </a:solidFill>
              </a:defRPr>
            </a:lvl1pPr>
            <a:lvl2pPr marL="914400" lvl="1" indent="-292100" algn="just" rtl="0">
              <a:spcBef>
                <a:spcPts val="0"/>
              </a:spcBef>
              <a:spcAft>
                <a:spcPts val="0"/>
              </a:spcAft>
              <a:buClr>
                <a:srgbClr val="1A1C20"/>
              </a:buClr>
              <a:buSzPts val="1000"/>
              <a:buChar char="○"/>
              <a:defRPr>
                <a:solidFill>
                  <a:srgbClr val="1A1C20"/>
                </a:solidFill>
              </a:defRPr>
            </a:lvl2pPr>
            <a:lvl3pPr marL="1371600" lvl="2" indent="-292100" algn="just" rtl="0">
              <a:spcBef>
                <a:spcPts val="0"/>
              </a:spcBef>
              <a:spcAft>
                <a:spcPts val="0"/>
              </a:spcAft>
              <a:buClr>
                <a:srgbClr val="1A1C20"/>
              </a:buClr>
              <a:buSzPts val="1000"/>
              <a:buChar char="■"/>
              <a:defRPr>
                <a:solidFill>
                  <a:srgbClr val="1A1C20"/>
                </a:solidFill>
              </a:defRPr>
            </a:lvl3pPr>
            <a:lvl4pPr marL="1828800" lvl="3" indent="-317500" rtl="0">
              <a:spcBef>
                <a:spcPts val="1600"/>
              </a:spcBef>
              <a:spcAft>
                <a:spcPts val="0"/>
              </a:spcAft>
              <a:buClr>
                <a:srgbClr val="1A1C20"/>
              </a:buClr>
              <a:buSzPts val="1400"/>
              <a:buChar char="●"/>
              <a:defRPr>
                <a:solidFill>
                  <a:srgbClr val="1A1C20"/>
                </a:solidFill>
              </a:defRPr>
            </a:lvl4pPr>
            <a:lvl5pPr marL="2286000" lvl="4" indent="-317500" rtl="0">
              <a:spcBef>
                <a:spcPts val="1600"/>
              </a:spcBef>
              <a:spcAft>
                <a:spcPts val="0"/>
              </a:spcAft>
              <a:buClr>
                <a:srgbClr val="1A1C20"/>
              </a:buClr>
              <a:buSzPts val="1400"/>
              <a:buChar char="○"/>
              <a:defRPr>
                <a:solidFill>
                  <a:srgbClr val="1A1C20"/>
                </a:solidFill>
              </a:defRPr>
            </a:lvl5pPr>
            <a:lvl6pPr marL="2743200" lvl="5" indent="-317500" rtl="0">
              <a:spcBef>
                <a:spcPts val="1600"/>
              </a:spcBef>
              <a:spcAft>
                <a:spcPts val="0"/>
              </a:spcAft>
              <a:buClr>
                <a:srgbClr val="1A1C20"/>
              </a:buClr>
              <a:buSzPts val="1400"/>
              <a:buChar char="■"/>
              <a:defRPr>
                <a:solidFill>
                  <a:srgbClr val="1A1C20"/>
                </a:solidFill>
              </a:defRPr>
            </a:lvl6pPr>
            <a:lvl7pPr marL="3200400" lvl="6" indent="-317500" rtl="0">
              <a:spcBef>
                <a:spcPts val="1600"/>
              </a:spcBef>
              <a:spcAft>
                <a:spcPts val="0"/>
              </a:spcAft>
              <a:buClr>
                <a:srgbClr val="1A1C20"/>
              </a:buClr>
              <a:buSzPts val="1400"/>
              <a:buChar char="●"/>
              <a:defRPr>
                <a:solidFill>
                  <a:srgbClr val="1A1C20"/>
                </a:solidFill>
              </a:defRPr>
            </a:lvl7pPr>
            <a:lvl8pPr marL="3657600" lvl="7" indent="-317500" rtl="0">
              <a:spcBef>
                <a:spcPts val="1600"/>
              </a:spcBef>
              <a:spcAft>
                <a:spcPts val="0"/>
              </a:spcAft>
              <a:buClr>
                <a:srgbClr val="1A1C20"/>
              </a:buClr>
              <a:buSzPts val="1400"/>
              <a:buChar char="○"/>
              <a:defRPr>
                <a:solidFill>
                  <a:srgbClr val="1A1C20"/>
                </a:solidFill>
              </a:defRPr>
            </a:lvl8pPr>
            <a:lvl9pPr marL="4114800" lvl="8" indent="-317500" rtl="0">
              <a:spcBef>
                <a:spcPts val="1600"/>
              </a:spcBef>
              <a:spcAft>
                <a:spcPts val="1600"/>
              </a:spcAft>
              <a:buClr>
                <a:srgbClr val="1A1C20"/>
              </a:buClr>
              <a:buSzPts val="1400"/>
              <a:buFont typeface="Cabin"/>
              <a:buChar char="■"/>
              <a:defRPr>
                <a:solidFill>
                  <a:srgbClr val="1A1C20"/>
                </a:solidFill>
                <a:latin typeface="Cabin"/>
                <a:ea typeface="Cabin"/>
                <a:cs typeface="Cabin"/>
                <a:sym typeface="Cabin"/>
              </a:defRPr>
            </a:lvl9pPr>
          </a:lstStyle>
          <a:p>
            <a:endParaRPr/>
          </a:p>
        </p:txBody>
      </p:sp>
      <p:sp>
        <p:nvSpPr>
          <p:cNvPr id="46" name="Google Shape;46;p9"/>
          <p:cNvSpPr txBox="1">
            <a:spLocks noGrp="1"/>
          </p:cNvSpPr>
          <p:nvPr>
            <p:ph type="sldNum" idx="12"/>
          </p:nvPr>
        </p:nvSpPr>
        <p:spPr>
          <a:xfrm>
            <a:off x="3427350" y="4461775"/>
            <a:ext cx="1354200" cy="4983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47" name="Google Shape;47;p9"/>
          <p:cNvSpPr txBox="1">
            <a:spLocks noGrp="1"/>
          </p:cNvSpPr>
          <p:nvPr>
            <p:ph type="body" idx="2"/>
          </p:nvPr>
        </p:nvSpPr>
        <p:spPr>
          <a:xfrm>
            <a:off x="4726000" y="1148975"/>
            <a:ext cx="4140900" cy="37494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rgbClr val="1A1C20"/>
              </a:buClr>
              <a:buSzPts val="1200"/>
              <a:buChar char="●"/>
              <a:defRPr>
                <a:solidFill>
                  <a:srgbClr val="1A1C20"/>
                </a:solidFill>
              </a:defRPr>
            </a:lvl1pPr>
            <a:lvl2pPr marL="914400" lvl="1" indent="-292100" algn="just" rtl="0">
              <a:spcBef>
                <a:spcPts val="0"/>
              </a:spcBef>
              <a:spcAft>
                <a:spcPts val="0"/>
              </a:spcAft>
              <a:buClr>
                <a:srgbClr val="1A1C20"/>
              </a:buClr>
              <a:buSzPts val="1000"/>
              <a:buChar char="○"/>
              <a:defRPr>
                <a:solidFill>
                  <a:srgbClr val="1A1C20"/>
                </a:solidFill>
              </a:defRPr>
            </a:lvl2pPr>
            <a:lvl3pPr marL="1371600" lvl="2" indent="-292100" algn="just" rtl="0">
              <a:spcBef>
                <a:spcPts val="0"/>
              </a:spcBef>
              <a:spcAft>
                <a:spcPts val="0"/>
              </a:spcAft>
              <a:buClr>
                <a:srgbClr val="1A1C20"/>
              </a:buClr>
              <a:buSzPts val="1000"/>
              <a:buChar char="■"/>
              <a:defRPr>
                <a:solidFill>
                  <a:srgbClr val="1A1C20"/>
                </a:solidFill>
              </a:defRPr>
            </a:lvl3pPr>
            <a:lvl4pPr marL="1828800" lvl="3" indent="-317500" rtl="0">
              <a:spcBef>
                <a:spcPts val="1600"/>
              </a:spcBef>
              <a:spcAft>
                <a:spcPts val="0"/>
              </a:spcAft>
              <a:buClr>
                <a:srgbClr val="1A1C20"/>
              </a:buClr>
              <a:buSzPts val="1400"/>
              <a:buChar char="●"/>
              <a:defRPr>
                <a:solidFill>
                  <a:srgbClr val="1A1C20"/>
                </a:solidFill>
              </a:defRPr>
            </a:lvl4pPr>
            <a:lvl5pPr marL="2286000" lvl="4" indent="-317500" rtl="0">
              <a:spcBef>
                <a:spcPts val="1600"/>
              </a:spcBef>
              <a:spcAft>
                <a:spcPts val="0"/>
              </a:spcAft>
              <a:buClr>
                <a:srgbClr val="1A1C20"/>
              </a:buClr>
              <a:buSzPts val="1400"/>
              <a:buChar char="○"/>
              <a:defRPr>
                <a:solidFill>
                  <a:srgbClr val="1A1C20"/>
                </a:solidFill>
              </a:defRPr>
            </a:lvl5pPr>
            <a:lvl6pPr marL="2743200" lvl="5" indent="-317500" rtl="0">
              <a:spcBef>
                <a:spcPts val="1600"/>
              </a:spcBef>
              <a:spcAft>
                <a:spcPts val="0"/>
              </a:spcAft>
              <a:buClr>
                <a:srgbClr val="1A1C20"/>
              </a:buClr>
              <a:buSzPts val="1400"/>
              <a:buChar char="■"/>
              <a:defRPr>
                <a:solidFill>
                  <a:srgbClr val="1A1C20"/>
                </a:solidFill>
              </a:defRPr>
            </a:lvl6pPr>
            <a:lvl7pPr marL="3200400" lvl="6" indent="-317500" rtl="0">
              <a:spcBef>
                <a:spcPts val="1600"/>
              </a:spcBef>
              <a:spcAft>
                <a:spcPts val="0"/>
              </a:spcAft>
              <a:buClr>
                <a:srgbClr val="1A1C20"/>
              </a:buClr>
              <a:buSzPts val="1400"/>
              <a:buChar char="●"/>
              <a:defRPr>
                <a:solidFill>
                  <a:srgbClr val="1A1C20"/>
                </a:solidFill>
              </a:defRPr>
            </a:lvl7pPr>
            <a:lvl8pPr marL="3657600" lvl="7" indent="-317500" rtl="0">
              <a:spcBef>
                <a:spcPts val="1600"/>
              </a:spcBef>
              <a:spcAft>
                <a:spcPts val="0"/>
              </a:spcAft>
              <a:buClr>
                <a:srgbClr val="1A1C20"/>
              </a:buClr>
              <a:buSzPts val="1400"/>
              <a:buChar char="○"/>
              <a:defRPr>
                <a:solidFill>
                  <a:srgbClr val="1A1C20"/>
                </a:solidFill>
              </a:defRPr>
            </a:lvl8pPr>
            <a:lvl9pPr marL="4114800" lvl="8" indent="-317500" rtl="0">
              <a:spcBef>
                <a:spcPts val="1600"/>
              </a:spcBef>
              <a:spcAft>
                <a:spcPts val="1600"/>
              </a:spcAft>
              <a:buClr>
                <a:srgbClr val="1A1C20"/>
              </a:buClr>
              <a:buSzPts val="1400"/>
              <a:buFont typeface="Cabin"/>
              <a:buChar char="■"/>
              <a:defRPr>
                <a:solidFill>
                  <a:srgbClr val="1A1C20"/>
                </a:solidFill>
                <a:latin typeface="Cabin"/>
                <a:ea typeface="Cabin"/>
                <a:cs typeface="Cabin"/>
                <a:sym typeface="Cabin"/>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mod="1">
    <p:ext uri="{DCECCB84-F9BA-43D5-87BE-67443E8EF086}">
      <p15:sldGuideLst xmlns:p15="http://schemas.microsoft.com/office/powerpoint/2012/main">
        <p15:guide id="1" pos="5294">
          <p15:clr>
            <a:srgbClr val="FA7B17"/>
          </p15:clr>
        </p15:guide>
        <p15:guide id="2" pos="159">
          <p15:clr>
            <a:srgbClr val="FA7B17"/>
          </p15:clr>
        </p15:guide>
        <p15:guide id="3" orient="horz" pos="164">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hree Columns">
  <p:cSld name="TITLE_AND_BODY_13_1_1_1_1_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1154225" y="79800"/>
            <a:ext cx="7581900" cy="930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2500"/>
              <a:buNone/>
              <a:defRPr sz="2500" b="1">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body" idx="1"/>
          </p:nvPr>
        </p:nvSpPr>
        <p:spPr>
          <a:xfrm>
            <a:off x="310200" y="1148975"/>
            <a:ext cx="2460000" cy="37494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rgbClr val="1A1C20"/>
              </a:buClr>
              <a:buSzPts val="1200"/>
              <a:buChar char="●"/>
              <a:defRPr>
                <a:solidFill>
                  <a:srgbClr val="1A1C20"/>
                </a:solidFill>
              </a:defRPr>
            </a:lvl1pPr>
            <a:lvl2pPr marL="914400" lvl="1" indent="-292100" algn="just" rtl="0">
              <a:spcBef>
                <a:spcPts val="0"/>
              </a:spcBef>
              <a:spcAft>
                <a:spcPts val="0"/>
              </a:spcAft>
              <a:buClr>
                <a:srgbClr val="1A1C20"/>
              </a:buClr>
              <a:buSzPts val="1000"/>
              <a:buChar char="○"/>
              <a:defRPr>
                <a:solidFill>
                  <a:srgbClr val="1A1C20"/>
                </a:solidFill>
              </a:defRPr>
            </a:lvl2pPr>
            <a:lvl3pPr marL="1371600" lvl="2" indent="-292100" algn="just" rtl="0">
              <a:spcBef>
                <a:spcPts val="0"/>
              </a:spcBef>
              <a:spcAft>
                <a:spcPts val="0"/>
              </a:spcAft>
              <a:buClr>
                <a:srgbClr val="1A1C20"/>
              </a:buClr>
              <a:buSzPts val="1000"/>
              <a:buChar char="■"/>
              <a:defRPr>
                <a:solidFill>
                  <a:srgbClr val="1A1C20"/>
                </a:solidFill>
              </a:defRPr>
            </a:lvl3pPr>
            <a:lvl4pPr marL="1828800" lvl="3" indent="-317500" rtl="0">
              <a:spcBef>
                <a:spcPts val="1600"/>
              </a:spcBef>
              <a:spcAft>
                <a:spcPts val="0"/>
              </a:spcAft>
              <a:buClr>
                <a:srgbClr val="1A1C20"/>
              </a:buClr>
              <a:buSzPts val="1400"/>
              <a:buChar char="●"/>
              <a:defRPr>
                <a:solidFill>
                  <a:srgbClr val="1A1C20"/>
                </a:solidFill>
              </a:defRPr>
            </a:lvl4pPr>
            <a:lvl5pPr marL="2286000" lvl="4" indent="-317500" rtl="0">
              <a:spcBef>
                <a:spcPts val="1600"/>
              </a:spcBef>
              <a:spcAft>
                <a:spcPts val="0"/>
              </a:spcAft>
              <a:buClr>
                <a:srgbClr val="1A1C20"/>
              </a:buClr>
              <a:buSzPts val="1400"/>
              <a:buChar char="○"/>
              <a:defRPr>
                <a:solidFill>
                  <a:srgbClr val="1A1C20"/>
                </a:solidFill>
              </a:defRPr>
            </a:lvl5pPr>
            <a:lvl6pPr marL="2743200" lvl="5" indent="-317500" rtl="0">
              <a:spcBef>
                <a:spcPts val="1600"/>
              </a:spcBef>
              <a:spcAft>
                <a:spcPts val="0"/>
              </a:spcAft>
              <a:buClr>
                <a:srgbClr val="1A1C20"/>
              </a:buClr>
              <a:buSzPts val="1400"/>
              <a:buChar char="■"/>
              <a:defRPr>
                <a:solidFill>
                  <a:srgbClr val="1A1C20"/>
                </a:solidFill>
              </a:defRPr>
            </a:lvl6pPr>
            <a:lvl7pPr marL="3200400" lvl="6" indent="-317500" rtl="0">
              <a:spcBef>
                <a:spcPts val="1600"/>
              </a:spcBef>
              <a:spcAft>
                <a:spcPts val="0"/>
              </a:spcAft>
              <a:buClr>
                <a:srgbClr val="1A1C20"/>
              </a:buClr>
              <a:buSzPts val="1400"/>
              <a:buChar char="●"/>
              <a:defRPr>
                <a:solidFill>
                  <a:srgbClr val="1A1C20"/>
                </a:solidFill>
              </a:defRPr>
            </a:lvl7pPr>
            <a:lvl8pPr marL="3657600" lvl="7" indent="-317500" rtl="0">
              <a:spcBef>
                <a:spcPts val="1600"/>
              </a:spcBef>
              <a:spcAft>
                <a:spcPts val="0"/>
              </a:spcAft>
              <a:buClr>
                <a:srgbClr val="1A1C20"/>
              </a:buClr>
              <a:buSzPts val="1400"/>
              <a:buChar char="○"/>
              <a:defRPr>
                <a:solidFill>
                  <a:srgbClr val="1A1C20"/>
                </a:solidFill>
              </a:defRPr>
            </a:lvl8pPr>
            <a:lvl9pPr marL="4114800" lvl="8" indent="-317500" rtl="0">
              <a:spcBef>
                <a:spcPts val="1600"/>
              </a:spcBef>
              <a:spcAft>
                <a:spcPts val="1600"/>
              </a:spcAft>
              <a:buClr>
                <a:srgbClr val="1A1C20"/>
              </a:buClr>
              <a:buSzPts val="1400"/>
              <a:buFont typeface="Cabin"/>
              <a:buChar char="■"/>
              <a:defRPr>
                <a:solidFill>
                  <a:srgbClr val="1A1C20"/>
                </a:solidFill>
                <a:latin typeface="Cabin"/>
                <a:ea typeface="Cabin"/>
                <a:cs typeface="Cabin"/>
                <a:sym typeface="Cabin"/>
              </a:defRPr>
            </a:lvl9pPr>
          </a:lstStyle>
          <a:p>
            <a:endParaRPr/>
          </a:p>
        </p:txBody>
      </p:sp>
      <p:sp>
        <p:nvSpPr>
          <p:cNvPr id="51" name="Google Shape;51;p10"/>
          <p:cNvSpPr txBox="1">
            <a:spLocks noGrp="1"/>
          </p:cNvSpPr>
          <p:nvPr>
            <p:ph type="sldNum" idx="12"/>
          </p:nvPr>
        </p:nvSpPr>
        <p:spPr>
          <a:xfrm>
            <a:off x="3427350" y="4461775"/>
            <a:ext cx="1354200" cy="4983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52" name="Google Shape;52;p10"/>
          <p:cNvSpPr txBox="1">
            <a:spLocks noGrp="1"/>
          </p:cNvSpPr>
          <p:nvPr>
            <p:ph type="body" idx="2"/>
          </p:nvPr>
        </p:nvSpPr>
        <p:spPr>
          <a:xfrm>
            <a:off x="3293163" y="1148975"/>
            <a:ext cx="2460000" cy="37494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rgbClr val="1A1C20"/>
              </a:buClr>
              <a:buSzPts val="1200"/>
              <a:buChar char="●"/>
              <a:defRPr>
                <a:solidFill>
                  <a:srgbClr val="1A1C20"/>
                </a:solidFill>
              </a:defRPr>
            </a:lvl1pPr>
            <a:lvl2pPr marL="914400" lvl="1" indent="-292100" algn="just" rtl="0">
              <a:spcBef>
                <a:spcPts val="0"/>
              </a:spcBef>
              <a:spcAft>
                <a:spcPts val="0"/>
              </a:spcAft>
              <a:buClr>
                <a:srgbClr val="1A1C20"/>
              </a:buClr>
              <a:buSzPts val="1000"/>
              <a:buChar char="○"/>
              <a:defRPr>
                <a:solidFill>
                  <a:srgbClr val="1A1C20"/>
                </a:solidFill>
              </a:defRPr>
            </a:lvl2pPr>
            <a:lvl3pPr marL="1371600" lvl="2" indent="-292100" algn="just" rtl="0">
              <a:spcBef>
                <a:spcPts val="0"/>
              </a:spcBef>
              <a:spcAft>
                <a:spcPts val="0"/>
              </a:spcAft>
              <a:buClr>
                <a:srgbClr val="1A1C20"/>
              </a:buClr>
              <a:buSzPts val="1000"/>
              <a:buChar char="■"/>
              <a:defRPr>
                <a:solidFill>
                  <a:srgbClr val="1A1C20"/>
                </a:solidFill>
              </a:defRPr>
            </a:lvl3pPr>
            <a:lvl4pPr marL="1828800" lvl="3" indent="-317500" rtl="0">
              <a:spcBef>
                <a:spcPts val="1600"/>
              </a:spcBef>
              <a:spcAft>
                <a:spcPts val="0"/>
              </a:spcAft>
              <a:buClr>
                <a:srgbClr val="1A1C20"/>
              </a:buClr>
              <a:buSzPts val="1400"/>
              <a:buChar char="●"/>
              <a:defRPr>
                <a:solidFill>
                  <a:srgbClr val="1A1C20"/>
                </a:solidFill>
              </a:defRPr>
            </a:lvl4pPr>
            <a:lvl5pPr marL="2286000" lvl="4" indent="-317500" rtl="0">
              <a:spcBef>
                <a:spcPts val="1600"/>
              </a:spcBef>
              <a:spcAft>
                <a:spcPts val="0"/>
              </a:spcAft>
              <a:buClr>
                <a:srgbClr val="1A1C20"/>
              </a:buClr>
              <a:buSzPts val="1400"/>
              <a:buChar char="○"/>
              <a:defRPr>
                <a:solidFill>
                  <a:srgbClr val="1A1C20"/>
                </a:solidFill>
              </a:defRPr>
            </a:lvl5pPr>
            <a:lvl6pPr marL="2743200" lvl="5" indent="-317500" rtl="0">
              <a:spcBef>
                <a:spcPts val="1600"/>
              </a:spcBef>
              <a:spcAft>
                <a:spcPts val="0"/>
              </a:spcAft>
              <a:buClr>
                <a:srgbClr val="1A1C20"/>
              </a:buClr>
              <a:buSzPts val="1400"/>
              <a:buChar char="■"/>
              <a:defRPr>
                <a:solidFill>
                  <a:srgbClr val="1A1C20"/>
                </a:solidFill>
              </a:defRPr>
            </a:lvl6pPr>
            <a:lvl7pPr marL="3200400" lvl="6" indent="-317500" rtl="0">
              <a:spcBef>
                <a:spcPts val="1600"/>
              </a:spcBef>
              <a:spcAft>
                <a:spcPts val="0"/>
              </a:spcAft>
              <a:buClr>
                <a:srgbClr val="1A1C20"/>
              </a:buClr>
              <a:buSzPts val="1400"/>
              <a:buChar char="●"/>
              <a:defRPr>
                <a:solidFill>
                  <a:srgbClr val="1A1C20"/>
                </a:solidFill>
              </a:defRPr>
            </a:lvl7pPr>
            <a:lvl8pPr marL="3657600" lvl="7" indent="-317500" rtl="0">
              <a:spcBef>
                <a:spcPts val="1600"/>
              </a:spcBef>
              <a:spcAft>
                <a:spcPts val="0"/>
              </a:spcAft>
              <a:buClr>
                <a:srgbClr val="1A1C20"/>
              </a:buClr>
              <a:buSzPts val="1400"/>
              <a:buChar char="○"/>
              <a:defRPr>
                <a:solidFill>
                  <a:srgbClr val="1A1C20"/>
                </a:solidFill>
              </a:defRPr>
            </a:lvl8pPr>
            <a:lvl9pPr marL="4114800" lvl="8" indent="-317500" rtl="0">
              <a:spcBef>
                <a:spcPts val="1600"/>
              </a:spcBef>
              <a:spcAft>
                <a:spcPts val="1600"/>
              </a:spcAft>
              <a:buClr>
                <a:srgbClr val="1A1C20"/>
              </a:buClr>
              <a:buSzPts val="1400"/>
              <a:buFont typeface="Cabin"/>
              <a:buChar char="■"/>
              <a:defRPr>
                <a:solidFill>
                  <a:srgbClr val="1A1C20"/>
                </a:solidFill>
                <a:latin typeface="Cabin"/>
                <a:ea typeface="Cabin"/>
                <a:cs typeface="Cabin"/>
                <a:sym typeface="Cabin"/>
              </a:defRPr>
            </a:lvl9pPr>
          </a:lstStyle>
          <a:p>
            <a:endParaRPr/>
          </a:p>
        </p:txBody>
      </p:sp>
      <p:sp>
        <p:nvSpPr>
          <p:cNvPr id="53" name="Google Shape;53;p10"/>
          <p:cNvSpPr txBox="1">
            <a:spLocks noGrp="1"/>
          </p:cNvSpPr>
          <p:nvPr>
            <p:ph type="body" idx="3"/>
          </p:nvPr>
        </p:nvSpPr>
        <p:spPr>
          <a:xfrm>
            <a:off x="6276125" y="1049800"/>
            <a:ext cx="2460000" cy="3749400"/>
          </a:xfrm>
          <a:prstGeom prst="rect">
            <a:avLst/>
          </a:prstGeom>
        </p:spPr>
        <p:txBody>
          <a:bodyPr spcFirstLastPara="1" wrap="square" lIns="91425" tIns="91425" rIns="91425" bIns="91425" anchor="t" anchorCtr="0">
            <a:noAutofit/>
          </a:bodyPr>
          <a:lstStyle>
            <a:lvl1pPr marL="457200" lvl="0" indent="-304800" algn="just" rtl="0">
              <a:lnSpc>
                <a:spcPct val="115000"/>
              </a:lnSpc>
              <a:spcBef>
                <a:spcPts val="0"/>
              </a:spcBef>
              <a:spcAft>
                <a:spcPts val="0"/>
              </a:spcAft>
              <a:buClr>
                <a:srgbClr val="1A1C20"/>
              </a:buClr>
              <a:buSzPts val="1200"/>
              <a:buChar char="●"/>
              <a:defRPr>
                <a:solidFill>
                  <a:srgbClr val="1A1C20"/>
                </a:solidFill>
              </a:defRPr>
            </a:lvl1pPr>
            <a:lvl2pPr marL="914400" lvl="1" indent="-292100" algn="just" rtl="0">
              <a:spcBef>
                <a:spcPts val="0"/>
              </a:spcBef>
              <a:spcAft>
                <a:spcPts val="0"/>
              </a:spcAft>
              <a:buClr>
                <a:srgbClr val="1A1C20"/>
              </a:buClr>
              <a:buSzPts val="1000"/>
              <a:buChar char="○"/>
              <a:defRPr>
                <a:solidFill>
                  <a:srgbClr val="1A1C20"/>
                </a:solidFill>
              </a:defRPr>
            </a:lvl2pPr>
            <a:lvl3pPr marL="1371600" lvl="2" indent="-292100" algn="just" rtl="0">
              <a:spcBef>
                <a:spcPts val="0"/>
              </a:spcBef>
              <a:spcAft>
                <a:spcPts val="0"/>
              </a:spcAft>
              <a:buClr>
                <a:srgbClr val="1A1C20"/>
              </a:buClr>
              <a:buSzPts val="1000"/>
              <a:buChar char="■"/>
              <a:defRPr>
                <a:solidFill>
                  <a:srgbClr val="1A1C20"/>
                </a:solidFill>
              </a:defRPr>
            </a:lvl3pPr>
            <a:lvl4pPr marL="1828800" lvl="3" indent="-317500" rtl="0">
              <a:spcBef>
                <a:spcPts val="1600"/>
              </a:spcBef>
              <a:spcAft>
                <a:spcPts val="0"/>
              </a:spcAft>
              <a:buClr>
                <a:srgbClr val="1A1C20"/>
              </a:buClr>
              <a:buSzPts val="1400"/>
              <a:buChar char="●"/>
              <a:defRPr>
                <a:solidFill>
                  <a:srgbClr val="1A1C20"/>
                </a:solidFill>
              </a:defRPr>
            </a:lvl4pPr>
            <a:lvl5pPr marL="2286000" lvl="4" indent="-317500" rtl="0">
              <a:spcBef>
                <a:spcPts val="1600"/>
              </a:spcBef>
              <a:spcAft>
                <a:spcPts val="0"/>
              </a:spcAft>
              <a:buClr>
                <a:srgbClr val="1A1C20"/>
              </a:buClr>
              <a:buSzPts val="1400"/>
              <a:buChar char="○"/>
              <a:defRPr>
                <a:solidFill>
                  <a:srgbClr val="1A1C20"/>
                </a:solidFill>
              </a:defRPr>
            </a:lvl5pPr>
            <a:lvl6pPr marL="2743200" lvl="5" indent="-317500" rtl="0">
              <a:spcBef>
                <a:spcPts val="1600"/>
              </a:spcBef>
              <a:spcAft>
                <a:spcPts val="0"/>
              </a:spcAft>
              <a:buClr>
                <a:srgbClr val="1A1C20"/>
              </a:buClr>
              <a:buSzPts val="1400"/>
              <a:buChar char="■"/>
              <a:defRPr>
                <a:solidFill>
                  <a:srgbClr val="1A1C20"/>
                </a:solidFill>
              </a:defRPr>
            </a:lvl6pPr>
            <a:lvl7pPr marL="3200400" lvl="6" indent="-317500" rtl="0">
              <a:spcBef>
                <a:spcPts val="1600"/>
              </a:spcBef>
              <a:spcAft>
                <a:spcPts val="0"/>
              </a:spcAft>
              <a:buClr>
                <a:srgbClr val="1A1C20"/>
              </a:buClr>
              <a:buSzPts val="1400"/>
              <a:buChar char="●"/>
              <a:defRPr>
                <a:solidFill>
                  <a:srgbClr val="1A1C20"/>
                </a:solidFill>
              </a:defRPr>
            </a:lvl7pPr>
            <a:lvl8pPr marL="3657600" lvl="7" indent="-317500" rtl="0">
              <a:spcBef>
                <a:spcPts val="1600"/>
              </a:spcBef>
              <a:spcAft>
                <a:spcPts val="0"/>
              </a:spcAft>
              <a:buClr>
                <a:srgbClr val="1A1C20"/>
              </a:buClr>
              <a:buSzPts val="1400"/>
              <a:buChar char="○"/>
              <a:defRPr>
                <a:solidFill>
                  <a:srgbClr val="1A1C20"/>
                </a:solidFill>
              </a:defRPr>
            </a:lvl8pPr>
            <a:lvl9pPr marL="4114800" lvl="8" indent="-317500" rtl="0">
              <a:spcBef>
                <a:spcPts val="1600"/>
              </a:spcBef>
              <a:spcAft>
                <a:spcPts val="1600"/>
              </a:spcAft>
              <a:buClr>
                <a:srgbClr val="1A1C20"/>
              </a:buClr>
              <a:buSzPts val="1400"/>
              <a:buFont typeface="Cabin"/>
              <a:buChar char="■"/>
              <a:defRPr>
                <a:solidFill>
                  <a:srgbClr val="1A1C20"/>
                </a:solidFill>
                <a:latin typeface="Cabin"/>
                <a:ea typeface="Cabin"/>
                <a:cs typeface="Cabin"/>
                <a:sym typeface="Cabin"/>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mod="1">
    <p:ext uri="{DCECCB84-F9BA-43D5-87BE-67443E8EF086}">
      <p15:sldGuideLst xmlns:p15="http://schemas.microsoft.com/office/powerpoint/2012/main">
        <p15:guide id="1" pos="5294">
          <p15:clr>
            <a:srgbClr val="FA7B17"/>
          </p15:clr>
        </p15:guide>
        <p15:guide id="2" pos="159">
          <p15:clr>
            <a:srgbClr val="FA7B17"/>
          </p15:clr>
        </p15:guide>
        <p15:guide id="3" orient="horz" pos="164">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llo I'm">
  <p:cSld name="CUSTOM_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body" idx="1"/>
          </p:nvPr>
        </p:nvSpPr>
        <p:spPr>
          <a:xfrm>
            <a:off x="338600" y="3079650"/>
            <a:ext cx="8519700" cy="532200"/>
          </a:xfrm>
          <a:prstGeom prst="rect">
            <a:avLst/>
          </a:prstGeom>
        </p:spPr>
        <p:txBody>
          <a:bodyPr spcFirstLastPara="1" wrap="square" lIns="91425" tIns="91425" rIns="91425" bIns="91425" anchor="b" anchorCtr="0">
            <a:noAutofit/>
          </a:bodyPr>
          <a:lstStyle>
            <a:lvl1pPr marL="457200" lvl="0" indent="-330200" algn="ctr">
              <a:lnSpc>
                <a:spcPct val="100000"/>
              </a:lnSpc>
              <a:spcBef>
                <a:spcPts val="0"/>
              </a:spcBef>
              <a:spcAft>
                <a:spcPts val="0"/>
              </a:spcAft>
              <a:buClr>
                <a:schemeClr val="lt1"/>
              </a:buClr>
              <a:buSzPts val="1600"/>
              <a:buFont typeface="Playfair Display"/>
              <a:buChar char="●"/>
              <a:defRPr sz="1600" b="1">
                <a:solidFill>
                  <a:schemeClr val="lt1"/>
                </a:solidFill>
                <a:latin typeface="Playfair Display"/>
                <a:ea typeface="Playfair Display"/>
                <a:cs typeface="Playfair Display"/>
                <a:sym typeface="Playfair Display"/>
              </a:defRPr>
            </a:lvl1pPr>
            <a:lvl2pPr marL="914400" lvl="1" indent="-292100" algn="ctr">
              <a:spcBef>
                <a:spcPts val="1600"/>
              </a:spcBef>
              <a:spcAft>
                <a:spcPts val="0"/>
              </a:spcAft>
              <a:buClr>
                <a:schemeClr val="lt1"/>
              </a:buClr>
              <a:buSzPts val="1000"/>
              <a:buFont typeface="Playfair Display"/>
              <a:buChar char="○"/>
              <a:defRPr b="1">
                <a:solidFill>
                  <a:schemeClr val="lt1"/>
                </a:solidFill>
                <a:latin typeface="Playfair Display"/>
                <a:ea typeface="Playfair Display"/>
                <a:cs typeface="Playfair Display"/>
                <a:sym typeface="Playfair Display"/>
              </a:defRPr>
            </a:lvl2pPr>
            <a:lvl3pPr marL="1371600" lvl="2" indent="-292100" algn="ctr">
              <a:spcBef>
                <a:spcPts val="1600"/>
              </a:spcBef>
              <a:spcAft>
                <a:spcPts val="0"/>
              </a:spcAft>
              <a:buClr>
                <a:schemeClr val="lt1"/>
              </a:buClr>
              <a:buSzPts val="1000"/>
              <a:buFont typeface="Playfair Display"/>
              <a:buChar char="■"/>
              <a:defRPr b="1">
                <a:solidFill>
                  <a:schemeClr val="lt1"/>
                </a:solidFill>
                <a:latin typeface="Playfair Display"/>
                <a:ea typeface="Playfair Display"/>
                <a:cs typeface="Playfair Display"/>
                <a:sym typeface="Playfair Display"/>
              </a:defRPr>
            </a:lvl3pPr>
            <a:lvl4pPr marL="1828800" lvl="3" indent="-317500" algn="ctr">
              <a:spcBef>
                <a:spcPts val="1600"/>
              </a:spcBef>
              <a:spcAft>
                <a:spcPts val="0"/>
              </a:spcAft>
              <a:buClr>
                <a:schemeClr val="lt1"/>
              </a:buClr>
              <a:buSzPts val="1400"/>
              <a:buFont typeface="Playfair Display"/>
              <a:buChar char="●"/>
              <a:defRPr b="1">
                <a:solidFill>
                  <a:schemeClr val="lt1"/>
                </a:solidFill>
                <a:latin typeface="Playfair Display"/>
                <a:ea typeface="Playfair Display"/>
                <a:cs typeface="Playfair Display"/>
                <a:sym typeface="Playfair Display"/>
              </a:defRPr>
            </a:lvl4pPr>
            <a:lvl5pPr marL="2286000" lvl="4" indent="-317500" algn="ctr">
              <a:spcBef>
                <a:spcPts val="1600"/>
              </a:spcBef>
              <a:spcAft>
                <a:spcPts val="0"/>
              </a:spcAft>
              <a:buClr>
                <a:schemeClr val="lt1"/>
              </a:buClr>
              <a:buSzPts val="1400"/>
              <a:buFont typeface="Playfair Display"/>
              <a:buChar char="○"/>
              <a:defRPr b="1">
                <a:solidFill>
                  <a:schemeClr val="lt1"/>
                </a:solidFill>
                <a:latin typeface="Playfair Display"/>
                <a:ea typeface="Playfair Display"/>
                <a:cs typeface="Playfair Display"/>
                <a:sym typeface="Playfair Display"/>
              </a:defRPr>
            </a:lvl5pPr>
            <a:lvl6pPr marL="2743200" lvl="5" indent="-317500" algn="ctr">
              <a:spcBef>
                <a:spcPts val="1600"/>
              </a:spcBef>
              <a:spcAft>
                <a:spcPts val="0"/>
              </a:spcAft>
              <a:buClr>
                <a:schemeClr val="lt1"/>
              </a:buClr>
              <a:buSzPts val="1400"/>
              <a:buFont typeface="Playfair Display"/>
              <a:buChar char="■"/>
              <a:defRPr b="1">
                <a:solidFill>
                  <a:schemeClr val="lt1"/>
                </a:solidFill>
                <a:latin typeface="Playfair Display"/>
                <a:ea typeface="Playfair Display"/>
                <a:cs typeface="Playfair Display"/>
                <a:sym typeface="Playfair Display"/>
              </a:defRPr>
            </a:lvl6pPr>
            <a:lvl7pPr marL="3200400" lvl="6" indent="-317500" algn="ctr">
              <a:spcBef>
                <a:spcPts val="1600"/>
              </a:spcBef>
              <a:spcAft>
                <a:spcPts val="0"/>
              </a:spcAft>
              <a:buClr>
                <a:schemeClr val="lt1"/>
              </a:buClr>
              <a:buSzPts val="1400"/>
              <a:buFont typeface="Playfair Display"/>
              <a:buChar char="●"/>
              <a:defRPr b="1">
                <a:solidFill>
                  <a:schemeClr val="lt1"/>
                </a:solidFill>
                <a:latin typeface="Playfair Display"/>
                <a:ea typeface="Playfair Display"/>
                <a:cs typeface="Playfair Display"/>
                <a:sym typeface="Playfair Display"/>
              </a:defRPr>
            </a:lvl7pPr>
            <a:lvl8pPr marL="3657600" lvl="7" indent="-317500" algn="ctr">
              <a:spcBef>
                <a:spcPts val="1600"/>
              </a:spcBef>
              <a:spcAft>
                <a:spcPts val="0"/>
              </a:spcAft>
              <a:buClr>
                <a:schemeClr val="lt1"/>
              </a:buClr>
              <a:buSzPts val="1400"/>
              <a:buFont typeface="Playfair Display"/>
              <a:buChar char="○"/>
              <a:defRPr b="1">
                <a:solidFill>
                  <a:schemeClr val="lt1"/>
                </a:solidFill>
                <a:latin typeface="Playfair Display"/>
                <a:ea typeface="Playfair Display"/>
                <a:cs typeface="Playfair Display"/>
                <a:sym typeface="Playfair Display"/>
              </a:defRPr>
            </a:lvl8pPr>
            <a:lvl9pPr marL="4114800" lvl="8" indent="-317500" algn="ctr">
              <a:spcBef>
                <a:spcPts val="1600"/>
              </a:spcBef>
              <a:spcAft>
                <a:spcPts val="1600"/>
              </a:spcAft>
              <a:buClr>
                <a:schemeClr val="lt1"/>
              </a:buClr>
              <a:buSzPts val="1400"/>
              <a:buFont typeface="Playfair Display"/>
              <a:buChar char="■"/>
              <a:defRPr b="1">
                <a:solidFill>
                  <a:schemeClr val="lt1"/>
                </a:solidFill>
                <a:latin typeface="Playfair Display"/>
                <a:ea typeface="Playfair Display"/>
                <a:cs typeface="Playfair Display"/>
                <a:sym typeface="Playfair Display"/>
              </a:defRPr>
            </a:lvl9pPr>
          </a:lstStyle>
          <a:p>
            <a:endParaRPr/>
          </a:p>
        </p:txBody>
      </p:sp>
      <p:sp>
        <p:nvSpPr>
          <p:cNvPr id="59" name="Google Shape;59;p12"/>
          <p:cNvSpPr txBox="1">
            <a:spLocks noGrp="1"/>
          </p:cNvSpPr>
          <p:nvPr>
            <p:ph type="subTitle" idx="2"/>
          </p:nvPr>
        </p:nvSpPr>
        <p:spPr>
          <a:xfrm>
            <a:off x="3012000" y="3289250"/>
            <a:ext cx="3120000" cy="757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1100">
                <a:solidFill>
                  <a:schemeClr val="lt1"/>
                </a:solidFill>
              </a:defRPr>
            </a:lvl1pPr>
            <a:lvl2pPr lvl="1">
              <a:spcBef>
                <a:spcPts val="1600"/>
              </a:spcBef>
              <a:spcAft>
                <a:spcPts val="0"/>
              </a:spcAft>
              <a:buNone/>
              <a:defRPr>
                <a:solidFill>
                  <a:schemeClr val="dk1"/>
                </a:solidFill>
              </a:defRPr>
            </a:lvl2pPr>
            <a:lvl3pPr lvl="2">
              <a:spcBef>
                <a:spcPts val="1600"/>
              </a:spcBef>
              <a:spcAft>
                <a:spcPts val="0"/>
              </a:spcAft>
              <a:buNone/>
              <a:defRPr>
                <a:solidFill>
                  <a:schemeClr val="dk1"/>
                </a:solidFill>
              </a:defRPr>
            </a:lvl3pPr>
            <a:lvl4pPr lvl="3">
              <a:spcBef>
                <a:spcPts val="1600"/>
              </a:spcBef>
              <a:spcAft>
                <a:spcPts val="0"/>
              </a:spcAft>
              <a:buNone/>
              <a:defRPr>
                <a:solidFill>
                  <a:schemeClr val="dk1"/>
                </a:solidFill>
              </a:defRPr>
            </a:lvl4pPr>
            <a:lvl5pPr lvl="4">
              <a:spcBef>
                <a:spcPts val="1600"/>
              </a:spcBef>
              <a:spcAft>
                <a:spcPts val="0"/>
              </a:spcAft>
              <a:buNone/>
              <a:defRPr>
                <a:solidFill>
                  <a:schemeClr val="dk1"/>
                </a:solidFill>
              </a:defRPr>
            </a:lvl5pPr>
            <a:lvl6pPr lvl="5">
              <a:spcBef>
                <a:spcPts val="1600"/>
              </a:spcBef>
              <a:spcAft>
                <a:spcPts val="0"/>
              </a:spcAft>
              <a:buNone/>
              <a:defRPr>
                <a:solidFill>
                  <a:schemeClr val="dk1"/>
                </a:solidFill>
              </a:defRPr>
            </a:lvl6pPr>
            <a:lvl7pPr lvl="6">
              <a:spcBef>
                <a:spcPts val="1600"/>
              </a:spcBef>
              <a:spcAft>
                <a:spcPts val="0"/>
              </a:spcAft>
              <a:buNone/>
              <a:defRPr>
                <a:solidFill>
                  <a:schemeClr val="dk1"/>
                </a:solidFill>
              </a:defRPr>
            </a:lvl7pPr>
            <a:lvl8pPr lvl="7">
              <a:spcBef>
                <a:spcPts val="1600"/>
              </a:spcBef>
              <a:spcAft>
                <a:spcPts val="0"/>
              </a:spcAft>
              <a:buNone/>
              <a:defRPr>
                <a:solidFill>
                  <a:schemeClr val="dk1"/>
                </a:solidFill>
              </a:defRPr>
            </a:lvl8pPr>
            <a:lvl9pPr lvl="8">
              <a:spcBef>
                <a:spcPts val="1600"/>
              </a:spcBef>
              <a:spcAft>
                <a:spcPts val="1600"/>
              </a:spcAft>
              <a:buNone/>
              <a:defRPr>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concept">
  <p:cSld name="CUSTOM_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2132675" y="1334700"/>
            <a:ext cx="4900500" cy="24741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4000">
                <a:solidFill>
                  <a:schemeClr val="lt1"/>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mod="1">
    <p:ext uri="{DCECCB84-F9BA-43D5-87BE-67443E8EF086}">
      <p15:sldGuideLst xmlns:p15="http://schemas.microsoft.com/office/powerpoint/2012/main">
        <p15:guide id="1" pos="864">
          <p15:clr>
            <a:srgbClr val="FA7B17"/>
          </p15:clr>
        </p15:guide>
        <p15:guide id="2" pos="4896">
          <p15:clr>
            <a:srgbClr val="FA7B17"/>
          </p15:clr>
        </p15:guide>
        <p15:guide id="3" orient="horz" pos="1620">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3600"/>
              <a:buFont typeface="Playfair Display"/>
              <a:buNone/>
              <a:defRPr sz="3600" b="1">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Lato"/>
              <a:buChar char="●"/>
              <a:defRPr sz="1200">
                <a:latin typeface="Lato"/>
                <a:ea typeface="Lato"/>
                <a:cs typeface="Lato"/>
                <a:sym typeface="Lato"/>
              </a:defRPr>
            </a:lvl1pPr>
            <a:lvl2pPr marL="914400" lvl="1" indent="-292100">
              <a:lnSpc>
                <a:spcPct val="115000"/>
              </a:lnSpc>
              <a:spcBef>
                <a:spcPts val="1600"/>
              </a:spcBef>
              <a:spcAft>
                <a:spcPts val="0"/>
              </a:spcAft>
              <a:buSzPts val="1000"/>
              <a:buFont typeface="Lato"/>
              <a:buChar char="○"/>
              <a:defRPr sz="1000">
                <a:latin typeface="Lato"/>
                <a:ea typeface="Lato"/>
                <a:cs typeface="Lato"/>
                <a:sym typeface="Lato"/>
              </a:defRPr>
            </a:lvl2pPr>
            <a:lvl3pPr marL="1371600" lvl="2" indent="-292100">
              <a:lnSpc>
                <a:spcPct val="115000"/>
              </a:lnSpc>
              <a:spcBef>
                <a:spcPts val="1600"/>
              </a:spcBef>
              <a:spcAft>
                <a:spcPts val="0"/>
              </a:spcAft>
              <a:buSzPts val="1000"/>
              <a:buFont typeface="Lato"/>
              <a:buChar char="■"/>
              <a:defRPr sz="1000">
                <a:latin typeface="Lato"/>
                <a:ea typeface="Lato"/>
                <a:cs typeface="Lato"/>
                <a:sym typeface="Lato"/>
              </a:defRPr>
            </a:lvl3pPr>
            <a:lvl4pPr marL="1828800" lvl="3" indent="-317500">
              <a:lnSpc>
                <a:spcPct val="115000"/>
              </a:lnSpc>
              <a:spcBef>
                <a:spcPts val="1600"/>
              </a:spcBef>
              <a:spcAft>
                <a:spcPts val="0"/>
              </a:spcAft>
              <a:buSzPts val="1400"/>
              <a:buFont typeface="Lato"/>
              <a:buChar char="●"/>
              <a:defRPr>
                <a:latin typeface="Lato"/>
                <a:ea typeface="Lato"/>
                <a:cs typeface="Lato"/>
                <a:sym typeface="Lato"/>
              </a:defRPr>
            </a:lvl4pPr>
            <a:lvl5pPr marL="2286000" lvl="4" indent="-317500">
              <a:lnSpc>
                <a:spcPct val="115000"/>
              </a:lnSpc>
              <a:spcBef>
                <a:spcPts val="1600"/>
              </a:spcBef>
              <a:spcAft>
                <a:spcPts val="0"/>
              </a:spcAft>
              <a:buSzPts val="1400"/>
              <a:buFont typeface="Lato"/>
              <a:buChar char="○"/>
              <a:defRPr>
                <a:latin typeface="Lato"/>
                <a:ea typeface="Lato"/>
                <a:cs typeface="Lato"/>
                <a:sym typeface="Lato"/>
              </a:defRPr>
            </a:lvl5pPr>
            <a:lvl6pPr marL="2743200" lvl="5" indent="-317500">
              <a:lnSpc>
                <a:spcPct val="115000"/>
              </a:lnSpc>
              <a:spcBef>
                <a:spcPts val="1600"/>
              </a:spcBef>
              <a:spcAft>
                <a:spcPts val="0"/>
              </a:spcAft>
              <a:buSzPts val="1400"/>
              <a:buFont typeface="Lato"/>
              <a:buChar char="■"/>
              <a:defRPr>
                <a:latin typeface="Lato"/>
                <a:ea typeface="Lato"/>
                <a:cs typeface="Lato"/>
                <a:sym typeface="Lato"/>
              </a:defRPr>
            </a:lvl6pPr>
            <a:lvl7pPr marL="3200400" lvl="6" indent="-317500">
              <a:lnSpc>
                <a:spcPct val="115000"/>
              </a:lnSpc>
              <a:spcBef>
                <a:spcPts val="1600"/>
              </a:spcBef>
              <a:spcAft>
                <a:spcPts val="0"/>
              </a:spcAft>
              <a:buSzPts val="1400"/>
              <a:buFont typeface="Lato"/>
              <a:buChar char="●"/>
              <a:defRPr>
                <a:latin typeface="Lato"/>
                <a:ea typeface="Lato"/>
                <a:cs typeface="Lato"/>
                <a:sym typeface="Lato"/>
              </a:defRPr>
            </a:lvl7pPr>
            <a:lvl8pPr marL="3657600" lvl="7" indent="-317500">
              <a:lnSpc>
                <a:spcPct val="115000"/>
              </a:lnSpc>
              <a:spcBef>
                <a:spcPts val="1600"/>
              </a:spcBef>
              <a:spcAft>
                <a:spcPts val="0"/>
              </a:spcAft>
              <a:buSzPts val="1400"/>
              <a:buFont typeface="Lato"/>
              <a:buChar char="○"/>
              <a:defRPr>
                <a:latin typeface="Lato"/>
                <a:ea typeface="Lato"/>
                <a:cs typeface="Lato"/>
                <a:sym typeface="Lato"/>
              </a:defRPr>
            </a:lvl8pPr>
            <a:lvl9pPr marL="4114800" lvl="8" indent="-317500">
              <a:lnSpc>
                <a:spcPct val="115000"/>
              </a:lnSpc>
              <a:spcBef>
                <a:spcPts val="1600"/>
              </a:spcBef>
              <a:spcAft>
                <a:spcPts val="1600"/>
              </a:spcAft>
              <a:buClr>
                <a:srgbClr val="666666"/>
              </a:buClr>
              <a:buSzPts val="1400"/>
              <a:buFont typeface="Lato"/>
              <a:buChar char="■"/>
              <a:defRPr>
                <a:solidFill>
                  <a:srgbClr val="666666"/>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3427350" y="4461775"/>
            <a:ext cx="1354200" cy="498300"/>
          </a:xfrm>
          <a:prstGeom prst="rect">
            <a:avLst/>
          </a:prstGeom>
          <a:noFill/>
          <a:ln>
            <a:noFill/>
          </a:ln>
        </p:spPr>
        <p:txBody>
          <a:bodyPr spcFirstLastPara="1" wrap="square" lIns="91425" tIns="91425" rIns="91425" bIns="91425" anchor="ctr" anchorCtr="0">
            <a:noAutofit/>
          </a:bodyPr>
          <a:lstStyle>
            <a:lvl1pPr lvl="0" algn="r">
              <a:buNone/>
              <a:defRPr sz="1000" b="1">
                <a:solidFill>
                  <a:srgbClr val="FFFFFF"/>
                </a:solidFill>
                <a:latin typeface="Source Serif Pro"/>
                <a:ea typeface="Source Serif Pro"/>
                <a:cs typeface="Source Serif Pro"/>
                <a:sym typeface="Source Serif Pro"/>
              </a:defRPr>
            </a:lvl1pPr>
            <a:lvl2pPr lvl="1" algn="r">
              <a:buNone/>
              <a:defRPr sz="1000" b="1">
                <a:solidFill>
                  <a:srgbClr val="FFFFFF"/>
                </a:solidFill>
                <a:latin typeface="Source Serif Pro"/>
                <a:ea typeface="Source Serif Pro"/>
                <a:cs typeface="Source Serif Pro"/>
                <a:sym typeface="Source Serif Pro"/>
              </a:defRPr>
            </a:lvl2pPr>
            <a:lvl3pPr lvl="2" algn="r">
              <a:buNone/>
              <a:defRPr sz="1000" b="1">
                <a:solidFill>
                  <a:srgbClr val="FFFFFF"/>
                </a:solidFill>
                <a:latin typeface="Source Serif Pro"/>
                <a:ea typeface="Source Serif Pro"/>
                <a:cs typeface="Source Serif Pro"/>
                <a:sym typeface="Source Serif Pro"/>
              </a:defRPr>
            </a:lvl3pPr>
            <a:lvl4pPr lvl="3" algn="r">
              <a:buNone/>
              <a:defRPr sz="1000" b="1">
                <a:solidFill>
                  <a:srgbClr val="FFFFFF"/>
                </a:solidFill>
                <a:latin typeface="Source Serif Pro"/>
                <a:ea typeface="Source Serif Pro"/>
                <a:cs typeface="Source Serif Pro"/>
                <a:sym typeface="Source Serif Pro"/>
              </a:defRPr>
            </a:lvl4pPr>
            <a:lvl5pPr lvl="4" algn="r">
              <a:buNone/>
              <a:defRPr sz="1000" b="1">
                <a:solidFill>
                  <a:srgbClr val="FFFFFF"/>
                </a:solidFill>
                <a:latin typeface="Source Serif Pro"/>
                <a:ea typeface="Source Serif Pro"/>
                <a:cs typeface="Source Serif Pro"/>
                <a:sym typeface="Source Serif Pro"/>
              </a:defRPr>
            </a:lvl5pPr>
            <a:lvl6pPr lvl="5" algn="r">
              <a:buNone/>
              <a:defRPr sz="1000" b="1">
                <a:solidFill>
                  <a:srgbClr val="FFFFFF"/>
                </a:solidFill>
                <a:latin typeface="Source Serif Pro"/>
                <a:ea typeface="Source Serif Pro"/>
                <a:cs typeface="Source Serif Pro"/>
                <a:sym typeface="Source Serif Pro"/>
              </a:defRPr>
            </a:lvl6pPr>
            <a:lvl7pPr lvl="6" algn="r">
              <a:buNone/>
              <a:defRPr sz="1000" b="1">
                <a:solidFill>
                  <a:srgbClr val="FFFFFF"/>
                </a:solidFill>
                <a:latin typeface="Source Serif Pro"/>
                <a:ea typeface="Source Serif Pro"/>
                <a:cs typeface="Source Serif Pro"/>
                <a:sym typeface="Source Serif Pro"/>
              </a:defRPr>
            </a:lvl7pPr>
            <a:lvl8pPr lvl="7" algn="r">
              <a:buNone/>
              <a:defRPr sz="1000" b="1">
                <a:solidFill>
                  <a:srgbClr val="FFFFFF"/>
                </a:solidFill>
                <a:latin typeface="Source Serif Pro"/>
                <a:ea typeface="Source Serif Pro"/>
                <a:cs typeface="Source Serif Pro"/>
                <a:sym typeface="Source Serif Pro"/>
              </a:defRPr>
            </a:lvl8pPr>
            <a:lvl9pPr lvl="8" algn="r">
              <a:buNone/>
              <a:defRPr sz="1000" b="1">
                <a:solidFill>
                  <a:srgbClr val="FFFFFF"/>
                </a:solidFill>
                <a:latin typeface="Source Serif Pro"/>
                <a:ea typeface="Source Serif Pro"/>
                <a:cs typeface="Source Serif Pro"/>
                <a:sym typeface="Source Serif Pro"/>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8"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8"/>
          <p:cNvSpPr txBox="1">
            <a:spLocks noGrp="1"/>
          </p:cNvSpPr>
          <p:nvPr>
            <p:ph type="ctrTitle"/>
          </p:nvPr>
        </p:nvSpPr>
        <p:spPr>
          <a:xfrm>
            <a:off x="353490" y="3361125"/>
            <a:ext cx="8595000" cy="7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BrunoOrienta</a:t>
            </a:r>
            <a:endParaRPr dirty="0"/>
          </a:p>
        </p:txBody>
      </p:sp>
      <p:pic>
        <p:nvPicPr>
          <p:cNvPr id="4" name="Picture 2" descr="https://www.liceogiordanobrunoroma.eu/public/tipologie/1/logo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208" y="966711"/>
            <a:ext cx="2176175" cy="2176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000"/>
                                        <p:tgtEl>
                                          <p:spTgt spid="80"/>
                                        </p:tgtEl>
                                      </p:cBhvr>
                                    </p:animEffect>
                                    <p:anim calcmode="lin" valueType="num">
                                      <p:cBhvr>
                                        <p:cTn id="8" dur="2000" fill="hold"/>
                                        <p:tgtEl>
                                          <p:spTgt spid="80"/>
                                        </p:tgtEl>
                                        <p:attrNameLst>
                                          <p:attrName>ppt_w</p:attrName>
                                        </p:attrNameLst>
                                      </p:cBhvr>
                                      <p:tavLst>
                                        <p:tav tm="0" fmla="#ppt_w*sin(2.5*pi*$)">
                                          <p:val>
                                            <p:fltVal val="0"/>
                                          </p:val>
                                        </p:tav>
                                        <p:tav tm="100000">
                                          <p:val>
                                            <p:fltVal val="1"/>
                                          </p:val>
                                        </p:tav>
                                      </p:tavLst>
                                    </p:anim>
                                    <p:anim calcmode="lin" valueType="num">
                                      <p:cBhvr>
                                        <p:cTn id="9" dur="2000" fill="hold"/>
                                        <p:tgtEl>
                                          <p:spTgt spid="8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ttangolo 3"/>
          <p:cNvSpPr/>
          <p:nvPr/>
        </p:nvSpPr>
        <p:spPr>
          <a:xfrm>
            <a:off x="95814" y="204375"/>
            <a:ext cx="3514104" cy="307777"/>
          </a:xfrm>
          <a:prstGeom prst="rect">
            <a:avLst/>
          </a:prstGeom>
        </p:spPr>
        <p:txBody>
          <a:bodyPr wrap="none">
            <a:spAutoFit/>
          </a:bodyPr>
          <a:lstStyle/>
          <a:p>
            <a:pPr algn="just"/>
            <a:r>
              <a:rPr lang="it-IT" b="1" dirty="0" smtClean="0">
                <a:solidFill>
                  <a:schemeClr val="bg1"/>
                </a:solidFill>
                <a:latin typeface="PT Sans"/>
                <a:ea typeface="Times New Roman" panose="02020603050405020304" pitchFamily="18" charset="0"/>
              </a:rPr>
              <a:t>COSA È L’ISTRUZIONE DOMICILIARE?</a:t>
            </a:r>
            <a:endParaRPr lang="it-IT" dirty="0">
              <a:solidFill>
                <a:schemeClr val="bg1"/>
              </a:solidFill>
              <a:latin typeface="Times New Roman" panose="02020603050405020304" pitchFamily="18" charset="0"/>
              <a:ea typeface="Times New Roman" panose="02020603050405020304" pitchFamily="18" charset="0"/>
            </a:endParaRPr>
          </a:p>
        </p:txBody>
      </p:sp>
      <p:sp>
        <p:nvSpPr>
          <p:cNvPr id="5" name="Rettangolo 4"/>
          <p:cNvSpPr/>
          <p:nvPr/>
        </p:nvSpPr>
        <p:spPr>
          <a:xfrm>
            <a:off x="0" y="526852"/>
            <a:ext cx="5125453" cy="4616648"/>
          </a:xfrm>
          <a:prstGeom prst="rect">
            <a:avLst/>
          </a:prstGeom>
        </p:spPr>
        <p:txBody>
          <a:bodyPr wrap="square">
            <a:spAutoFit/>
          </a:bodyPr>
          <a:lstStyle/>
          <a:p>
            <a:r>
              <a:rPr lang="it-IT" b="1" dirty="0">
                <a:solidFill>
                  <a:schemeClr val="bg1"/>
                </a:solidFill>
              </a:rPr>
              <a:t>Quali le procedure da seguire per attivare l’ID?</a:t>
            </a:r>
            <a:endParaRPr lang="it-IT" dirty="0">
              <a:solidFill>
                <a:schemeClr val="bg1"/>
              </a:solidFill>
            </a:endParaRPr>
          </a:p>
          <a:p>
            <a:r>
              <a:rPr lang="it-IT" dirty="0">
                <a:solidFill>
                  <a:schemeClr val="bg1"/>
                </a:solidFill>
              </a:rPr>
              <a:t>Rispetto alle procedure di attivazione, il consiglio di classe dell’alunno elabora un progetto formativo, indicando il numero dei docenti coinvolti, gli ambiti disciplinari cui dare la priorità, le ore di lezione previste. Tale progetto dovrà essere approvato dal Collegio dei Docenti e dal Consiglio d’Istituto e inserito nel Piano Triennale dell’Offerta Formativa.</a:t>
            </a:r>
            <a:br>
              <a:rPr lang="it-IT" dirty="0">
                <a:solidFill>
                  <a:schemeClr val="bg1"/>
                </a:solidFill>
              </a:rPr>
            </a:br>
            <a:r>
              <a:rPr lang="it-IT" dirty="0">
                <a:solidFill>
                  <a:schemeClr val="bg1"/>
                </a:solidFill>
              </a:rPr>
              <a:t/>
            </a:r>
            <a:br>
              <a:rPr lang="it-IT" dirty="0">
                <a:solidFill>
                  <a:schemeClr val="bg1"/>
                </a:solidFill>
              </a:rPr>
            </a:br>
            <a:r>
              <a:rPr lang="it-IT" dirty="0">
                <a:solidFill>
                  <a:schemeClr val="bg1"/>
                </a:solidFill>
              </a:rPr>
              <a:t>La richiesta, con allegata certificazione sanitaria, la domanda dei genitori e il progetto elaborato verranno presentati al competente USR, che procederà alla valutazione della documentazione presentata, ai fini della successiva assegnazione delle risorse.</a:t>
            </a:r>
            <a:br>
              <a:rPr lang="it-IT" dirty="0">
                <a:solidFill>
                  <a:schemeClr val="bg1"/>
                </a:solidFill>
              </a:rPr>
            </a:br>
            <a:r>
              <a:rPr lang="it-IT" dirty="0">
                <a:solidFill>
                  <a:schemeClr val="bg1"/>
                </a:solidFill>
              </a:rPr>
              <a:t/>
            </a:r>
            <a:br>
              <a:rPr lang="it-IT" dirty="0">
                <a:solidFill>
                  <a:schemeClr val="bg1"/>
                </a:solidFill>
              </a:rPr>
            </a:br>
            <a:r>
              <a:rPr lang="it-IT" dirty="0">
                <a:solidFill>
                  <a:schemeClr val="bg1"/>
                </a:solidFill>
              </a:rPr>
              <a:t>In generale, il monte ore di lezioni è indicativamente di 4/5 ore settimanali per la scuola primaria; 6/7 ore settimanali per la secondaria di primo e secondo grado. Quanto detto è indicativo e deve essere stabilito in base ai bisogni formativi, d’istruzione e di cura del malato. A tal fine, è possibile contemplare l’utilizzo delle tecnologie e, qualora possibile un’efficace didattica a distanza (DAD o DDI</a:t>
            </a:r>
            <a:r>
              <a:rPr lang="it-IT" dirty="0" smtClean="0">
                <a:solidFill>
                  <a:schemeClr val="bg1"/>
                </a:solidFill>
              </a:rPr>
              <a:t>).</a:t>
            </a:r>
            <a:endParaRPr lang="it-IT" dirty="0">
              <a:solidFill>
                <a:schemeClr val="bg1"/>
              </a:solidFill>
            </a:endParaRPr>
          </a:p>
        </p:txBody>
      </p:sp>
      <p:pic>
        <p:nvPicPr>
          <p:cNvPr id="4098" name="Picture 2" descr="Istruzione domiciliare: ecco la normativa al comple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507" y="3743805"/>
            <a:ext cx="2899612" cy="1357511"/>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5630778" y="204375"/>
            <a:ext cx="3344779" cy="3539430"/>
          </a:xfrm>
          <a:prstGeom prst="rect">
            <a:avLst/>
          </a:prstGeom>
        </p:spPr>
        <p:txBody>
          <a:bodyPr wrap="square">
            <a:spAutoFit/>
          </a:bodyPr>
          <a:lstStyle/>
          <a:p>
            <a:r>
              <a:rPr lang="it-IT" dirty="0">
                <a:solidFill>
                  <a:schemeClr val="bg1"/>
                </a:solidFill>
              </a:rPr>
              <a:t>Il servizio di istruzione in generale, l’istruzione domiciliare è svolta, dagli insegnanti della classe di appartenenza, in orario aggiuntivo (ore eccedenti il normale servizio). In mancanza di questi, può essere affidata ad altri docenti della stessa scuola, che si rendano disponibili oppure a docenti di scuole viciniori; </a:t>
            </a:r>
          </a:p>
          <a:p>
            <a:r>
              <a:rPr lang="it-IT" dirty="0">
                <a:solidFill>
                  <a:schemeClr val="bg1"/>
                </a:solidFill>
              </a:rPr>
              <a:t>Per gli alunni con disabilità certificata ex </a:t>
            </a:r>
            <a:r>
              <a:rPr lang="it-IT" dirty="0" err="1">
                <a:solidFill>
                  <a:schemeClr val="bg1"/>
                </a:solidFill>
              </a:rPr>
              <a:t>lege</a:t>
            </a:r>
            <a:r>
              <a:rPr lang="it-IT" dirty="0">
                <a:solidFill>
                  <a:schemeClr val="bg1"/>
                </a:solidFill>
              </a:rPr>
              <a:t> 104/92, impossibilitati a frequentare la scuola, l’istruzione domiciliare potrà essere garantita dall’insegnante di sostegno, assegnato in coerenza con il progetto individuale e il piano educativo individualizzato (PEI).</a:t>
            </a:r>
          </a:p>
        </p:txBody>
      </p:sp>
    </p:spTree>
    <p:extLst>
      <p:ext uri="{BB962C8B-B14F-4D97-AF65-F5344CB8AC3E}">
        <p14:creationId xmlns:p14="http://schemas.microsoft.com/office/powerpoint/2010/main" val="31362642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ttangolo 3"/>
          <p:cNvSpPr/>
          <p:nvPr/>
        </p:nvSpPr>
        <p:spPr>
          <a:xfrm>
            <a:off x="1684421" y="372818"/>
            <a:ext cx="6647974" cy="338554"/>
          </a:xfrm>
          <a:prstGeom prst="rect">
            <a:avLst/>
          </a:prstGeom>
        </p:spPr>
        <p:txBody>
          <a:bodyPr wrap="none">
            <a:spAutoFit/>
          </a:bodyPr>
          <a:lstStyle/>
          <a:p>
            <a:r>
              <a:rPr lang="it-IT" sz="1600" b="1" dirty="0" smtClean="0">
                <a:solidFill>
                  <a:schemeClr val="bg1"/>
                </a:solidFill>
              </a:rPr>
              <a:t>RITIRO: VUOI RITIRARTI MA NON SAI COME E COSA FARE?</a:t>
            </a:r>
            <a:r>
              <a:rPr lang="it-IT" b="1" dirty="0"/>
              <a:t>	</a:t>
            </a:r>
            <a:endParaRPr lang="it-IT" dirty="0"/>
          </a:p>
        </p:txBody>
      </p:sp>
      <p:sp>
        <p:nvSpPr>
          <p:cNvPr id="2" name="Rettangolo 1"/>
          <p:cNvSpPr/>
          <p:nvPr/>
        </p:nvSpPr>
        <p:spPr>
          <a:xfrm>
            <a:off x="437025" y="1068273"/>
            <a:ext cx="8295495" cy="3293209"/>
          </a:xfrm>
          <a:prstGeom prst="rect">
            <a:avLst/>
          </a:prstGeom>
        </p:spPr>
        <p:txBody>
          <a:bodyPr wrap="square">
            <a:spAutoFit/>
          </a:bodyPr>
          <a:lstStyle/>
          <a:p>
            <a:pPr algn="just"/>
            <a:r>
              <a:rPr lang="it-IT" sz="1600" b="1" dirty="0">
                <a:solidFill>
                  <a:schemeClr val="bg1"/>
                </a:solidFill>
                <a:latin typeface="PT Sans"/>
                <a:ea typeface="Times New Roman" panose="02020603050405020304" pitchFamily="18" charset="0"/>
              </a:rPr>
              <a:t>Ritirarsi da scuola è possibile entro il 15 Marzo </a:t>
            </a:r>
            <a:r>
              <a:rPr lang="it-IT" sz="1600" b="1" dirty="0" err="1">
                <a:solidFill>
                  <a:schemeClr val="bg1"/>
                </a:solidFill>
                <a:latin typeface="PT Sans"/>
                <a:ea typeface="Times New Roman" panose="02020603050405020304" pitchFamily="18" charset="0"/>
              </a:rPr>
              <a:t>dell’a.s.</a:t>
            </a:r>
            <a:r>
              <a:rPr lang="it-IT" sz="1600" b="1" dirty="0">
                <a:solidFill>
                  <a:schemeClr val="bg1"/>
                </a:solidFill>
                <a:latin typeface="PT Sans"/>
                <a:ea typeface="Times New Roman" panose="02020603050405020304" pitchFamily="18" charset="0"/>
              </a:rPr>
              <a:t> in corso. Per potersi ritirare si deve presentare domanda al dirigente scolastico, al quale dovrete segnalare anche il trasferimento ad altra scuola (se siete in obbligo scolastico) o ad altro centro di formazione professionale (se siete ancora in obbligo formativo).</a:t>
            </a:r>
            <a:endParaRPr lang="it-IT" sz="1600" b="1" dirty="0">
              <a:solidFill>
                <a:schemeClr val="bg1"/>
              </a:solidFill>
              <a:latin typeface="Times New Roman" panose="02020603050405020304" pitchFamily="18" charset="0"/>
              <a:ea typeface="Times New Roman" panose="02020603050405020304" pitchFamily="18" charset="0"/>
            </a:endParaRPr>
          </a:p>
          <a:p>
            <a:pPr algn="just"/>
            <a:r>
              <a:rPr lang="it-IT" sz="1600" b="1" dirty="0">
                <a:solidFill>
                  <a:schemeClr val="bg1"/>
                </a:solidFill>
                <a:latin typeface="PT Sans"/>
                <a:ea typeface="Times New Roman" panose="02020603050405020304" pitchFamily="18" charset="0"/>
              </a:rPr>
              <a:t>Non bisogna dare per scontato il trasferimento presso altra scuola che è soggetto a valutazione di </a:t>
            </a:r>
            <a:r>
              <a:rPr lang="it-IT" sz="1600" b="1" dirty="0" err="1">
                <a:solidFill>
                  <a:schemeClr val="bg1"/>
                </a:solidFill>
                <a:latin typeface="PT Sans"/>
                <a:ea typeface="Times New Roman" panose="02020603050405020304" pitchFamily="18" charset="0"/>
              </a:rPr>
              <a:t>accoglibilità</a:t>
            </a:r>
            <a:r>
              <a:rPr lang="it-IT" sz="1600" b="1" dirty="0">
                <a:solidFill>
                  <a:schemeClr val="bg1"/>
                </a:solidFill>
                <a:latin typeface="PT Sans"/>
                <a:ea typeface="Times New Roman" panose="02020603050405020304" pitchFamily="18" charset="0"/>
              </a:rPr>
              <a:t>. Solo successivamente a questa dichiarata disponibilità è possibile concedere il nulla osta.</a:t>
            </a:r>
            <a:endParaRPr lang="it-IT" sz="1600" b="1" dirty="0">
              <a:solidFill>
                <a:schemeClr val="bg1"/>
              </a:solidFill>
              <a:latin typeface="Times New Roman" panose="02020603050405020304" pitchFamily="18" charset="0"/>
              <a:ea typeface="Times New Roman" panose="02020603050405020304" pitchFamily="18" charset="0"/>
            </a:endParaRPr>
          </a:p>
          <a:p>
            <a:pPr algn="just"/>
            <a:r>
              <a:rPr lang="it-IT" sz="1600" b="1" dirty="0">
                <a:solidFill>
                  <a:schemeClr val="bg1"/>
                </a:solidFill>
                <a:latin typeface="PT Sans"/>
                <a:ea typeface="Times New Roman" panose="02020603050405020304" pitchFamily="18" charset="0"/>
              </a:rPr>
              <a:t>Il ritiro dalle lezioni prima del 15 marzo viene inteso automaticamente come uscita dal sistema scolastico di quella istituzione. Se viene cessata la frequenza delle lezioni dopo tale data senza formalizzazione del ritiro, l’alunno/a rimane in capo alla scuola e la sua situazione viene gestita di conseguenza (perdita dell’anno scolastico per mancanza di elementi di valutazione e per superamento del limite massimo di assenze).</a:t>
            </a:r>
            <a:endParaRPr lang="it-IT" sz="1600" b="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63749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ttangolo 3"/>
          <p:cNvSpPr/>
          <p:nvPr/>
        </p:nvSpPr>
        <p:spPr>
          <a:xfrm>
            <a:off x="769601" y="685639"/>
            <a:ext cx="8063426" cy="523220"/>
          </a:xfrm>
          <a:prstGeom prst="rect">
            <a:avLst/>
          </a:prstGeom>
        </p:spPr>
        <p:txBody>
          <a:bodyPr wrap="none">
            <a:spAutoFit/>
          </a:bodyPr>
          <a:lstStyle/>
          <a:p>
            <a:r>
              <a:rPr lang="it-IT" b="1" dirty="0" smtClean="0">
                <a:solidFill>
                  <a:schemeClr val="bg1"/>
                </a:solidFill>
                <a:latin typeface="PT Sans"/>
                <a:ea typeface="Times New Roman" panose="02020603050405020304" pitchFamily="18" charset="0"/>
              </a:rPr>
              <a:t>PERCHÉ IL MIO COMPAGNO CHE STUDIA MENO DI ME HA PRESO LO STESSO MIO VOTO?</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t>	</a:t>
            </a:r>
            <a:endParaRPr lang="it-IT" dirty="0"/>
          </a:p>
        </p:txBody>
      </p:sp>
      <p:sp>
        <p:nvSpPr>
          <p:cNvPr id="3" name="Rettangolo 2"/>
          <p:cNvSpPr/>
          <p:nvPr/>
        </p:nvSpPr>
        <p:spPr>
          <a:xfrm>
            <a:off x="945193" y="1585631"/>
            <a:ext cx="7712242" cy="2554545"/>
          </a:xfrm>
          <a:prstGeom prst="rect">
            <a:avLst/>
          </a:prstGeom>
        </p:spPr>
        <p:txBody>
          <a:bodyPr wrap="square">
            <a:spAutoFit/>
          </a:bodyPr>
          <a:lstStyle/>
          <a:p>
            <a:pPr algn="just"/>
            <a:r>
              <a:rPr lang="it-IT" sz="1600" b="1" dirty="0" smtClean="0">
                <a:solidFill>
                  <a:schemeClr val="bg1"/>
                </a:solidFill>
                <a:latin typeface="PT Sans"/>
                <a:ea typeface="Times New Roman" panose="02020603050405020304" pitchFamily="18" charset="0"/>
              </a:rPr>
              <a:t>La </a:t>
            </a:r>
            <a:r>
              <a:rPr lang="it-IT" sz="1600" b="1" dirty="0">
                <a:solidFill>
                  <a:schemeClr val="bg1"/>
                </a:solidFill>
                <a:latin typeface="PT Sans"/>
                <a:ea typeface="Times New Roman" panose="02020603050405020304" pitchFamily="18" charset="0"/>
              </a:rPr>
              <a:t>valutazione è una operazione tecnica che compete al personale docente qualificato. </a:t>
            </a:r>
            <a:endParaRPr lang="it-IT" sz="1600" b="1" dirty="0">
              <a:solidFill>
                <a:schemeClr val="bg1"/>
              </a:solidFill>
              <a:latin typeface="Times New Roman" panose="02020603050405020304" pitchFamily="18" charset="0"/>
              <a:ea typeface="Times New Roman" panose="02020603050405020304" pitchFamily="18" charset="0"/>
            </a:endParaRPr>
          </a:p>
          <a:p>
            <a:pPr algn="just"/>
            <a:r>
              <a:rPr lang="it-IT" sz="1600" b="1" dirty="0">
                <a:solidFill>
                  <a:schemeClr val="bg1"/>
                </a:solidFill>
                <a:latin typeface="PT Sans"/>
                <a:ea typeface="Times New Roman" panose="02020603050405020304" pitchFamily="18" charset="0"/>
              </a:rPr>
              <a:t>La valutazione è sempre personalizzata e si fonda sul percorso che ciascuno di noi è in grado di fare e che ha fatto.</a:t>
            </a:r>
            <a:endParaRPr lang="it-IT" sz="1600" b="1" dirty="0">
              <a:solidFill>
                <a:schemeClr val="bg1"/>
              </a:solidFill>
              <a:latin typeface="Times New Roman" panose="02020603050405020304" pitchFamily="18" charset="0"/>
              <a:ea typeface="Times New Roman" panose="02020603050405020304" pitchFamily="18" charset="0"/>
            </a:endParaRPr>
          </a:p>
          <a:p>
            <a:pPr algn="just"/>
            <a:r>
              <a:rPr lang="it-IT" sz="1600" b="1" dirty="0">
                <a:solidFill>
                  <a:schemeClr val="bg1"/>
                </a:solidFill>
                <a:latin typeface="PT Sans"/>
                <a:ea typeface="Times New Roman" panose="02020603050405020304" pitchFamily="18" charset="0"/>
              </a:rPr>
              <a:t>Alcune volte tale personalizzazione può spingersi sino a delle vere e proprie individualizzazioni (tutto consentito dalle norme sulla base di certificazioni).</a:t>
            </a:r>
            <a:endParaRPr lang="it-IT" sz="1600" b="1" dirty="0">
              <a:solidFill>
                <a:schemeClr val="bg1"/>
              </a:solidFill>
              <a:latin typeface="Times New Roman" panose="02020603050405020304" pitchFamily="18" charset="0"/>
              <a:ea typeface="Times New Roman" panose="02020603050405020304" pitchFamily="18" charset="0"/>
            </a:endParaRPr>
          </a:p>
          <a:p>
            <a:pPr algn="just"/>
            <a:r>
              <a:rPr lang="it-IT" sz="1600" b="1" dirty="0">
                <a:solidFill>
                  <a:schemeClr val="bg1"/>
                </a:solidFill>
                <a:latin typeface="PT Sans"/>
                <a:ea typeface="Times New Roman" panose="02020603050405020304" pitchFamily="18" charset="0"/>
              </a:rPr>
              <a:t>Ecco perché non bisogna mai guardare a quello che succede ai nostri compagni, ma fidarsi dei propri docenti e della propria organizzazione scolastica e concentrarsi invece sul proprio percorso, per svolgerlo al meglio delle proprie potenzialità.</a:t>
            </a:r>
            <a:endParaRPr lang="it-IT" sz="1600" b="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64153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2" name="Rettangolo 1"/>
          <p:cNvSpPr/>
          <p:nvPr/>
        </p:nvSpPr>
        <p:spPr>
          <a:xfrm>
            <a:off x="156410" y="1123513"/>
            <a:ext cx="3946358" cy="3016210"/>
          </a:xfrm>
          <a:prstGeom prst="rect">
            <a:avLst/>
          </a:prstGeom>
        </p:spPr>
        <p:txBody>
          <a:bodyPr wrap="square">
            <a:spAutoFit/>
          </a:bodyPr>
          <a:lstStyle/>
          <a:p>
            <a:pPr marL="152400" indent="0">
              <a:buNone/>
            </a:pPr>
            <a:r>
              <a:rPr lang="it-IT" sz="1600" b="1" dirty="0">
                <a:solidFill>
                  <a:schemeClr val="tx1">
                    <a:lumMod val="65000"/>
                    <a:lumOff val="35000"/>
                  </a:schemeClr>
                </a:solidFill>
              </a:rPr>
              <a:t>SEI IN CRISI, NON SAI COSA FARE DEL TUO FUTURO, LA SCUOLA CHE HAI SCELTO NON TI PIACE O NON È L’INDIRIZZO GIUSTO PER TE?</a:t>
            </a:r>
          </a:p>
          <a:p>
            <a:endParaRPr lang="it-IT" sz="1600" b="1" dirty="0">
              <a:solidFill>
                <a:schemeClr val="tx1">
                  <a:lumMod val="65000"/>
                  <a:lumOff val="35000"/>
                </a:schemeClr>
              </a:solidFill>
            </a:endParaRPr>
          </a:p>
          <a:p>
            <a:r>
              <a:rPr lang="it-IT" sz="1600" b="1" dirty="0">
                <a:solidFill>
                  <a:schemeClr val="tx1">
                    <a:lumMod val="65000"/>
                    <a:lumOff val="35000"/>
                  </a:schemeClr>
                </a:solidFill>
              </a:rPr>
              <a:t>Affidati al tuo Tutor per l’orientamento, insieme a lui e con il supporto della tua famiglia, capirai cosa è meglio fare.</a:t>
            </a:r>
          </a:p>
          <a:p>
            <a:r>
              <a:rPr lang="it-IT" sz="1600" b="1" dirty="0">
                <a:solidFill>
                  <a:schemeClr val="tx1">
                    <a:lumMod val="65000"/>
                    <a:lumOff val="35000"/>
                  </a:schemeClr>
                </a:solidFill>
              </a:rPr>
              <a:t>Non avere fretta. A volte ci vuole un po' di tempo per comprenderlo!</a:t>
            </a:r>
          </a:p>
          <a:p>
            <a:endParaRPr lang="it-IT" dirty="0"/>
          </a:p>
        </p:txBody>
      </p:sp>
      <p:pic>
        <p:nvPicPr>
          <p:cNvPr id="5124" name="Picture 4" descr="Visualizza dettagli immagine correlata. Les adresses utiles : FFB Grand Paris (75-92-93-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8763">
            <a:off x="5353217" y="1123513"/>
            <a:ext cx="3225298" cy="3456650"/>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80">
                                          <p:stCondLst>
                                            <p:cond delay="0"/>
                                          </p:stCondLst>
                                        </p:cTn>
                                        <p:tgtEl>
                                          <p:spTgt spid="5124"/>
                                        </p:tgtEl>
                                      </p:cBhvr>
                                    </p:animEffect>
                                    <p:anim calcmode="lin" valueType="num">
                                      <p:cBhvr>
                                        <p:cTn id="8" dur="1822" tmFilter="0,0; 0.14,0.36; 0.43,0.73; 0.71,0.91; 1.0,1.0">
                                          <p:stCondLst>
                                            <p:cond delay="0"/>
                                          </p:stCondLst>
                                        </p:cTn>
                                        <p:tgtEl>
                                          <p:spTgt spid="51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4"/>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4"/>
                                        </p:tgtEl>
                                      </p:cBhvr>
                                      <p:to x="100000" y="60000"/>
                                    </p:animScale>
                                    <p:animScale>
                                      <p:cBhvr>
                                        <p:cTn id="14" dur="166" decel="50000">
                                          <p:stCondLst>
                                            <p:cond delay="676"/>
                                          </p:stCondLst>
                                        </p:cTn>
                                        <p:tgtEl>
                                          <p:spTgt spid="5124"/>
                                        </p:tgtEl>
                                      </p:cBhvr>
                                      <p:to x="100000" y="100000"/>
                                    </p:animScale>
                                    <p:animScale>
                                      <p:cBhvr>
                                        <p:cTn id="15" dur="26">
                                          <p:stCondLst>
                                            <p:cond delay="1312"/>
                                          </p:stCondLst>
                                        </p:cTn>
                                        <p:tgtEl>
                                          <p:spTgt spid="5124"/>
                                        </p:tgtEl>
                                      </p:cBhvr>
                                      <p:to x="100000" y="80000"/>
                                    </p:animScale>
                                    <p:animScale>
                                      <p:cBhvr>
                                        <p:cTn id="16" dur="166" decel="50000">
                                          <p:stCondLst>
                                            <p:cond delay="1338"/>
                                          </p:stCondLst>
                                        </p:cTn>
                                        <p:tgtEl>
                                          <p:spTgt spid="5124"/>
                                        </p:tgtEl>
                                      </p:cBhvr>
                                      <p:to x="100000" y="100000"/>
                                    </p:animScale>
                                    <p:animScale>
                                      <p:cBhvr>
                                        <p:cTn id="17" dur="26">
                                          <p:stCondLst>
                                            <p:cond delay="1642"/>
                                          </p:stCondLst>
                                        </p:cTn>
                                        <p:tgtEl>
                                          <p:spTgt spid="5124"/>
                                        </p:tgtEl>
                                      </p:cBhvr>
                                      <p:to x="100000" y="90000"/>
                                    </p:animScale>
                                    <p:animScale>
                                      <p:cBhvr>
                                        <p:cTn id="18" dur="166" decel="50000">
                                          <p:stCondLst>
                                            <p:cond delay="1668"/>
                                          </p:stCondLst>
                                        </p:cTn>
                                        <p:tgtEl>
                                          <p:spTgt spid="5124"/>
                                        </p:tgtEl>
                                      </p:cBhvr>
                                      <p:to x="100000" y="100000"/>
                                    </p:animScale>
                                    <p:animScale>
                                      <p:cBhvr>
                                        <p:cTn id="19" dur="26">
                                          <p:stCondLst>
                                            <p:cond delay="1808"/>
                                          </p:stCondLst>
                                        </p:cTn>
                                        <p:tgtEl>
                                          <p:spTgt spid="5124"/>
                                        </p:tgtEl>
                                      </p:cBhvr>
                                      <p:to x="100000" y="95000"/>
                                    </p:animScale>
                                    <p:animScale>
                                      <p:cBhvr>
                                        <p:cTn id="20" dur="166" decel="50000">
                                          <p:stCondLst>
                                            <p:cond delay="1834"/>
                                          </p:stCondLst>
                                        </p:cTn>
                                        <p:tgtEl>
                                          <p:spTgt spid="51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3" name="Rettangolo 2"/>
          <p:cNvSpPr/>
          <p:nvPr/>
        </p:nvSpPr>
        <p:spPr>
          <a:xfrm>
            <a:off x="757989" y="229581"/>
            <a:ext cx="7435515" cy="4770537"/>
          </a:xfrm>
          <a:prstGeom prst="rect">
            <a:avLst/>
          </a:prstGeom>
        </p:spPr>
        <p:txBody>
          <a:bodyPr wrap="square">
            <a:spAutoFit/>
          </a:bodyPr>
          <a:lstStyle/>
          <a:p>
            <a:pPr>
              <a:tabLst>
                <a:tab pos="3060065" algn="ctr"/>
              </a:tabLst>
            </a:pPr>
            <a:r>
              <a:rPr lang="it-IT" sz="1600" b="1" dirty="0" smtClean="0">
                <a:solidFill>
                  <a:schemeClr val="tx1">
                    <a:lumMod val="65000"/>
                    <a:lumOff val="35000"/>
                  </a:schemeClr>
                </a:solidFill>
                <a:latin typeface="PT Sans"/>
                <a:ea typeface="Times New Roman" panose="02020603050405020304" pitchFamily="18" charset="0"/>
              </a:rPr>
              <a:t>PROGETTI PTOF E PROGETTI EXTRA-CURRICOLARI: COSA SONO?</a:t>
            </a:r>
          </a:p>
          <a:p>
            <a:pPr>
              <a:tabLst>
                <a:tab pos="3060065" algn="ctr"/>
              </a:tabLst>
            </a:pPr>
            <a:endParaRPr lang="it-IT" sz="1600" b="1" dirty="0">
              <a:solidFill>
                <a:schemeClr val="tx1">
                  <a:lumMod val="65000"/>
                  <a:lumOff val="35000"/>
                </a:schemeClr>
              </a:solidFill>
              <a:latin typeface="Times New Roman" panose="02020603050405020304" pitchFamily="18" charset="0"/>
              <a:ea typeface="Times New Roman" panose="02020603050405020304" pitchFamily="18" charset="0"/>
            </a:endParaRPr>
          </a:p>
          <a:p>
            <a:pPr algn="just">
              <a:tabLst>
                <a:tab pos="3060065" algn="ctr"/>
              </a:tabLst>
            </a:pPr>
            <a:r>
              <a:rPr lang="it-IT" sz="1600" b="1" dirty="0">
                <a:solidFill>
                  <a:schemeClr val="tx1">
                    <a:lumMod val="65000"/>
                    <a:lumOff val="35000"/>
                  </a:schemeClr>
                </a:solidFill>
                <a:latin typeface="PT Sans"/>
                <a:ea typeface="Times New Roman" panose="02020603050405020304" pitchFamily="18" charset="0"/>
              </a:rPr>
              <a:t>Il PTOF è il documento identificativo della scuola. Si può trovare su Scuola in Chiaro oppure direttamente sul sito della scuola. </a:t>
            </a:r>
            <a:endParaRPr lang="it-IT" sz="1600" b="1" dirty="0">
              <a:solidFill>
                <a:schemeClr val="tx1">
                  <a:lumMod val="65000"/>
                  <a:lumOff val="35000"/>
                </a:schemeClr>
              </a:solidFill>
              <a:latin typeface="Times New Roman" panose="02020603050405020304" pitchFamily="18" charset="0"/>
              <a:ea typeface="Times New Roman" panose="02020603050405020304" pitchFamily="18" charset="0"/>
            </a:endParaRPr>
          </a:p>
          <a:p>
            <a:pPr algn="just">
              <a:tabLst>
                <a:tab pos="3060065" algn="ctr"/>
              </a:tabLst>
            </a:pPr>
            <a:r>
              <a:rPr lang="it-IT" sz="1600" b="1" dirty="0">
                <a:solidFill>
                  <a:schemeClr val="tx1">
                    <a:lumMod val="65000"/>
                    <a:lumOff val="35000"/>
                  </a:schemeClr>
                </a:solidFill>
                <a:latin typeface="PT Sans"/>
                <a:ea typeface="Times New Roman" panose="02020603050405020304" pitchFamily="18" charset="0"/>
              </a:rPr>
              <a:t>Il PTOF contiene l’intera progettazione di Istituto (orari, curricoli, traguardi dell’apprendimento, organizzazione, valutazione, </a:t>
            </a:r>
            <a:r>
              <a:rPr lang="it-IT" sz="1600" b="1" dirty="0" err="1">
                <a:solidFill>
                  <a:schemeClr val="tx1">
                    <a:lumMod val="65000"/>
                    <a:lumOff val="35000"/>
                  </a:schemeClr>
                </a:solidFill>
                <a:latin typeface="PT Sans"/>
                <a:ea typeface="Times New Roman" panose="02020603050405020304" pitchFamily="18" charset="0"/>
              </a:rPr>
              <a:t>ecc</a:t>
            </a:r>
            <a:r>
              <a:rPr lang="it-IT" sz="1600" b="1" dirty="0">
                <a:solidFill>
                  <a:schemeClr val="tx1">
                    <a:lumMod val="65000"/>
                    <a:lumOff val="35000"/>
                  </a:schemeClr>
                </a:solidFill>
                <a:latin typeface="PT Sans"/>
                <a:ea typeface="Times New Roman" panose="02020603050405020304" pitchFamily="18" charset="0"/>
              </a:rPr>
              <a:t>…, compresi tutti i progetti che il corpo docenti propone entro Ottobre di ogni anno e che rispondono agli obiettivi che la scuola deve raggiungere così come previsti nel Piano di Miglioramento che dalla L. 107/2015.</a:t>
            </a:r>
            <a:endParaRPr lang="it-IT" sz="1600" b="1" dirty="0">
              <a:solidFill>
                <a:schemeClr val="tx1">
                  <a:lumMod val="65000"/>
                  <a:lumOff val="35000"/>
                </a:schemeClr>
              </a:solidFill>
              <a:latin typeface="Times New Roman" panose="02020603050405020304" pitchFamily="18" charset="0"/>
              <a:ea typeface="Times New Roman" panose="02020603050405020304" pitchFamily="18" charset="0"/>
            </a:endParaRPr>
          </a:p>
          <a:p>
            <a:pPr algn="just">
              <a:tabLst>
                <a:tab pos="3060065" algn="ctr"/>
              </a:tabLst>
            </a:pPr>
            <a:r>
              <a:rPr lang="it-IT" sz="1600" b="1" dirty="0">
                <a:solidFill>
                  <a:schemeClr val="tx1">
                    <a:lumMod val="65000"/>
                    <a:lumOff val="35000"/>
                  </a:schemeClr>
                </a:solidFill>
                <a:latin typeface="PT Sans"/>
                <a:ea typeface="Times New Roman" panose="02020603050405020304" pitchFamily="18" charset="0"/>
              </a:rPr>
              <a:t>Al suo interno potete scoprire tutti i progetti che la scuola propone.</a:t>
            </a:r>
            <a:endParaRPr lang="it-IT" sz="1600" b="1" dirty="0">
              <a:solidFill>
                <a:schemeClr val="tx1">
                  <a:lumMod val="65000"/>
                  <a:lumOff val="35000"/>
                </a:schemeClr>
              </a:solidFill>
              <a:latin typeface="Times New Roman" panose="02020603050405020304" pitchFamily="18" charset="0"/>
              <a:ea typeface="Times New Roman" panose="02020603050405020304" pitchFamily="18" charset="0"/>
            </a:endParaRPr>
          </a:p>
          <a:p>
            <a:pPr algn="just">
              <a:tabLst>
                <a:tab pos="3060065" algn="ctr"/>
              </a:tabLst>
            </a:pPr>
            <a:r>
              <a:rPr lang="it-IT" sz="1600" b="1" dirty="0">
                <a:solidFill>
                  <a:schemeClr val="tx1">
                    <a:lumMod val="65000"/>
                    <a:lumOff val="35000"/>
                  </a:schemeClr>
                </a:solidFill>
                <a:latin typeface="PT Sans"/>
                <a:ea typeface="Times New Roman" panose="02020603050405020304" pitchFamily="18" charset="0"/>
              </a:rPr>
              <a:t>Un progetto si definisce curricolare se viene svolto dai vostri docenti nelle ore di scuola, quindi durante la didattica; mentre si definisce extracurricolare quando le attività si svolgono in orario extra-curricolare, quindi fuori dall’orario scolastico.</a:t>
            </a:r>
            <a:endParaRPr lang="it-IT" sz="1600" b="1" dirty="0">
              <a:solidFill>
                <a:schemeClr val="tx1">
                  <a:lumMod val="65000"/>
                  <a:lumOff val="35000"/>
                </a:schemeClr>
              </a:solidFill>
              <a:latin typeface="Times New Roman" panose="02020603050405020304" pitchFamily="18" charset="0"/>
              <a:ea typeface="Times New Roman" panose="02020603050405020304" pitchFamily="18" charset="0"/>
            </a:endParaRPr>
          </a:p>
          <a:p>
            <a:pPr algn="just">
              <a:tabLst>
                <a:tab pos="3060065" algn="ctr"/>
              </a:tabLst>
            </a:pPr>
            <a:r>
              <a:rPr lang="it-IT" sz="1600" b="1" dirty="0">
                <a:solidFill>
                  <a:schemeClr val="tx1">
                    <a:lumMod val="65000"/>
                    <a:lumOff val="35000"/>
                  </a:schemeClr>
                </a:solidFill>
                <a:latin typeface="PT Sans"/>
                <a:ea typeface="Times New Roman" panose="02020603050405020304" pitchFamily="18" charset="0"/>
              </a:rPr>
              <a:t>Il nostro consiglio è di “partecipare”, compatibilmente ai tuoi interessi e alle tue passioni perché ogni progetto è pensato e formulato per sviluppare negli studenti delle competenze trasversali importantissime per il loro futuro, e poi sono anche molto divertenti e aiutano la socializzazione.</a:t>
            </a:r>
            <a:endParaRPr lang="it-IT" sz="1600" b="1" dirty="0">
              <a:solidFill>
                <a:schemeClr val="tx1">
                  <a:lumMod val="65000"/>
                  <a:lumOff val="35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252225" y="144379"/>
            <a:ext cx="8374417" cy="731596"/>
          </a:xfrm>
          <a:prstGeom prst="rect">
            <a:avLst/>
          </a:prstGeom>
        </p:spPr>
        <p:txBody>
          <a:bodyPr spcFirstLastPara="1" wrap="square" lIns="91425" tIns="91425" rIns="91425" bIns="91425" anchor="t" anchorCtr="0">
            <a:noAutofit/>
          </a:bodyPr>
          <a:lstStyle/>
          <a:p>
            <a:r>
              <a:rPr lang="it-IT" dirty="0">
                <a:solidFill>
                  <a:srgbClr val="FFFF00"/>
                </a:solidFill>
                <a:latin typeface="PT Sans"/>
                <a:ea typeface="Times New Roman" panose="02020603050405020304" pitchFamily="18" charset="0"/>
              </a:rPr>
              <a:t>Punta solo al tuo futuro.</a:t>
            </a:r>
            <a:r>
              <a:rPr lang="it-IT" dirty="0">
                <a:latin typeface="Times New Roman" panose="02020603050405020304" pitchFamily="18" charset="0"/>
                <a:ea typeface="Times New Roman" panose="02020603050405020304" pitchFamily="18" charset="0"/>
              </a:rPr>
              <a:t/>
            </a:r>
            <a:br>
              <a:rPr lang="it-IT" dirty="0">
                <a:latin typeface="Times New Roman" panose="02020603050405020304" pitchFamily="18" charset="0"/>
                <a:ea typeface="Times New Roman" panose="02020603050405020304" pitchFamily="18" charset="0"/>
              </a:rPr>
            </a:br>
            <a:endParaRPr dirty="0"/>
          </a:p>
        </p:txBody>
      </p:sp>
      <p:sp>
        <p:nvSpPr>
          <p:cNvPr id="2" name="Rettangolo 1"/>
          <p:cNvSpPr/>
          <p:nvPr/>
        </p:nvSpPr>
        <p:spPr>
          <a:xfrm>
            <a:off x="433137" y="875975"/>
            <a:ext cx="7591926" cy="3731791"/>
          </a:xfrm>
          <a:prstGeom prst="rect">
            <a:avLst/>
          </a:prstGeom>
        </p:spPr>
        <p:txBody>
          <a:bodyPr wrap="square">
            <a:spAutoFit/>
          </a:bodyPr>
          <a:lstStyle/>
          <a:p>
            <a:pPr algn="just">
              <a:tabLst>
                <a:tab pos="3060065" algn="ctr"/>
              </a:tabLst>
            </a:pPr>
            <a:r>
              <a:rPr lang="it-IT" sz="1600" b="1" dirty="0" smtClean="0">
                <a:solidFill>
                  <a:schemeClr val="bg1"/>
                </a:solidFill>
                <a:latin typeface="PT Sans"/>
                <a:ea typeface="Times New Roman" panose="02020603050405020304" pitchFamily="18" charset="0"/>
              </a:rPr>
              <a:t>Al </a:t>
            </a:r>
            <a:r>
              <a:rPr lang="it-IT" sz="1600" b="1" dirty="0">
                <a:solidFill>
                  <a:schemeClr val="bg1"/>
                </a:solidFill>
                <a:latin typeface="PT Sans"/>
                <a:ea typeface="Times New Roman" panose="02020603050405020304" pitchFamily="18" charset="0"/>
              </a:rPr>
              <a:t>di là di qualsiasi legge o normativa, il tuo futuro è la cosa più preziosa che hai. Non sprecarlo. L’orientamento è una grande occasione per diventare padrone delle proprie scelte: la più importante è proprio quella di amare ciò a cui ti dedichi tutti i giorni. Cerca e trova il percorso che più esalti le tue qualità e le tue passioni, il resto verrà di conseguenza.</a:t>
            </a:r>
            <a:endParaRPr lang="it-IT" sz="1600" b="1" dirty="0">
              <a:solidFill>
                <a:schemeClr val="bg1"/>
              </a:solidFill>
              <a:latin typeface="Times New Roman" panose="02020603050405020304" pitchFamily="18" charset="0"/>
              <a:ea typeface="Times New Roman" panose="02020603050405020304" pitchFamily="18" charset="0"/>
            </a:endParaRPr>
          </a:p>
          <a:p>
            <a:pPr algn="just">
              <a:spcBef>
                <a:spcPts val="1500"/>
              </a:spcBef>
              <a:spcAft>
                <a:spcPts val="1500"/>
              </a:spcAft>
            </a:pPr>
            <a:r>
              <a:rPr lang="it-IT" sz="1600" b="1" dirty="0">
                <a:solidFill>
                  <a:schemeClr val="bg1"/>
                </a:solidFill>
                <a:latin typeface="PT Sans"/>
                <a:ea typeface="Times New Roman" panose="02020603050405020304" pitchFamily="18" charset="0"/>
              </a:rPr>
              <a:t>Non lasciare che il mancato interesse verso una materia o la semplice voglia di arrenderti e dire “Non ce la faccio” ti separino dai tuoi obiettivi. Hai ancora davanti a te tutto il tempo necessario per rendere la tua vita ciò che vorresti che fosse, anche e soprattutto a livello formativo. Molti dei nostri allievi, entrati da Studenti, con l’idea di ottenere un diploma e lasciarsi il trauma della scuola alle spalle, si sono ricreduti ed hanno poi addirittura completato dei percorsi di laurea magistrale con successo. Lo studio è passione: anche se talvolta nelle scuole si respira tutt’altra atmosfera, noi continueremo sempre a vederla in questo modo.</a:t>
            </a:r>
            <a:endParaRPr lang="it-IT" sz="1600" b="1"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4" name="Rettangolo 3"/>
          <p:cNvSpPr/>
          <p:nvPr/>
        </p:nvSpPr>
        <p:spPr>
          <a:xfrm>
            <a:off x="4130040" y="777927"/>
            <a:ext cx="4320969" cy="1338828"/>
          </a:xfrm>
          <a:prstGeom prst="rect">
            <a:avLst/>
          </a:prstGeom>
        </p:spPr>
        <p:txBody>
          <a:bodyPr wrap="square">
            <a:spAutoFit/>
          </a:bodyPr>
          <a:lstStyle/>
          <a:p>
            <a:pPr algn="just">
              <a:spcBef>
                <a:spcPts val="1500"/>
              </a:spcBef>
              <a:spcAft>
                <a:spcPts val="1500"/>
              </a:spcAft>
            </a:pPr>
            <a:r>
              <a:rPr lang="it-IT" sz="2800" b="1" dirty="0">
                <a:latin typeface="Perpetua Titling MT" panose="02020502060505020804" pitchFamily="18" charset="0"/>
                <a:ea typeface="Times New Roman" panose="02020603050405020304" pitchFamily="18" charset="0"/>
              </a:rPr>
              <a:t>Buon percorso al </a:t>
            </a:r>
            <a:endParaRPr lang="it-IT" sz="2800" b="1" dirty="0" smtClean="0">
              <a:latin typeface="Perpetua Titling MT" panose="02020502060505020804" pitchFamily="18" charset="0"/>
              <a:ea typeface="Times New Roman" panose="02020603050405020304" pitchFamily="18" charset="0"/>
            </a:endParaRPr>
          </a:p>
          <a:p>
            <a:pPr algn="just">
              <a:spcBef>
                <a:spcPts val="1500"/>
              </a:spcBef>
              <a:spcAft>
                <a:spcPts val="1500"/>
              </a:spcAft>
            </a:pPr>
            <a:r>
              <a:rPr lang="it-IT" sz="2800" b="1" dirty="0" smtClean="0">
                <a:latin typeface="Perpetua Titling MT" panose="02020502060505020804" pitchFamily="18" charset="0"/>
                <a:ea typeface="Times New Roman" panose="02020603050405020304" pitchFamily="18" charset="0"/>
              </a:rPr>
              <a:t>GIORDANO BRUNO</a:t>
            </a:r>
            <a:endParaRPr lang="it-IT" sz="2800" b="1" dirty="0">
              <a:latin typeface="Perpetua Titling MT" panose="02020502060505020804" pitchFamily="18" charset="0"/>
              <a:ea typeface="Times New Roman" panose="02020603050405020304" pitchFamily="18" charset="0"/>
            </a:endParaRPr>
          </a:p>
        </p:txBody>
      </p:sp>
      <p:pic>
        <p:nvPicPr>
          <p:cNvPr id="8" name="Picture 2" descr="https://www.liceogiordanobrunoroma.eu/public/tipologie/1/logo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936" y="2413935"/>
            <a:ext cx="2176175" cy="2176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0" y="312095"/>
            <a:ext cx="4172400" cy="3894900"/>
          </a:xfrm>
        </p:spPr>
        <p:txBody>
          <a:bodyPr/>
          <a:lstStyle/>
          <a:p>
            <a:pPr marL="152400" indent="0" algn="l">
              <a:buNone/>
            </a:pPr>
            <a:r>
              <a:rPr lang="it-IT" sz="1600" b="1" dirty="0">
                <a:solidFill>
                  <a:schemeClr val="bg1"/>
                </a:solidFill>
                <a:effectLst>
                  <a:outerShdw blurRad="38100" dist="38100" dir="2700000" algn="tl">
                    <a:srgbClr val="000000">
                      <a:alpha val="43137"/>
                    </a:srgbClr>
                  </a:outerShdw>
                </a:effectLst>
              </a:rPr>
              <a:t>CHE COSA È L’OBBLIGO SCOLASTICO</a:t>
            </a:r>
            <a:r>
              <a:rPr lang="it-IT" sz="1600" b="1" dirty="0">
                <a:solidFill>
                  <a:schemeClr val="bg1"/>
                </a:solidFill>
              </a:rPr>
              <a:t>?</a:t>
            </a:r>
          </a:p>
          <a:p>
            <a:pPr algn="l"/>
            <a:endParaRPr lang="it-IT" sz="1600" dirty="0">
              <a:solidFill>
                <a:schemeClr val="bg1"/>
              </a:solidFill>
            </a:endParaRPr>
          </a:p>
          <a:p>
            <a:pPr algn="l"/>
            <a:r>
              <a:rPr lang="it-IT" sz="1600" dirty="0">
                <a:solidFill>
                  <a:schemeClr val="bg1"/>
                </a:solidFill>
              </a:rPr>
              <a:t>E’ obbligatoria l’istruzione impartita per almeno 10 anni e riguarda la fascia di età compresa tra i 6 ed i 16 anni.</a:t>
            </a:r>
          </a:p>
          <a:p>
            <a:pPr algn="l"/>
            <a:r>
              <a:rPr lang="it-IT" sz="1600" dirty="0">
                <a:solidFill>
                  <a:schemeClr val="bg1"/>
                </a:solidFill>
              </a:rPr>
              <a:t>L’adempimento dell’obbligo di istruzione è finalizzato al conseguimento di un titolo di studio di scuola secondaria superiore o di una qualifica professionale di durata almeno triennale entro il 18° anno di età.</a:t>
            </a:r>
          </a:p>
          <a:p>
            <a:pPr algn="l"/>
            <a:r>
              <a:rPr lang="it-IT" sz="1600" dirty="0">
                <a:solidFill>
                  <a:schemeClr val="bg1"/>
                </a:solidFill>
              </a:rPr>
              <a:t>L’istruzione obbligatoria è gratuita (pensa che fortuna!)</a:t>
            </a:r>
          </a:p>
          <a:p>
            <a:pPr algn="l"/>
            <a:endParaRPr lang="it-IT" sz="1600" dirty="0">
              <a:solidFill>
                <a:schemeClr val="bg1"/>
              </a:solidFill>
            </a:endParaRPr>
          </a:p>
        </p:txBody>
      </p:sp>
      <p:sp>
        <p:nvSpPr>
          <p:cNvPr id="4" name="Segnaposto testo 3"/>
          <p:cNvSpPr>
            <a:spLocks noGrp="1"/>
          </p:cNvSpPr>
          <p:nvPr>
            <p:ph type="body" idx="2"/>
          </p:nvPr>
        </p:nvSpPr>
        <p:spPr>
          <a:xfrm>
            <a:off x="4328160" y="304475"/>
            <a:ext cx="4537845" cy="3894900"/>
          </a:xfrm>
        </p:spPr>
        <p:txBody>
          <a:bodyPr/>
          <a:lstStyle/>
          <a:p>
            <a:pPr marL="152400" indent="0">
              <a:buNone/>
            </a:pPr>
            <a:r>
              <a:rPr lang="it-IT" sz="1400" b="1" dirty="0">
                <a:solidFill>
                  <a:schemeClr val="bg1"/>
                </a:solidFill>
              </a:rPr>
              <a:t>CHE COSA È L’OBBLIGO FORMATIVO?</a:t>
            </a:r>
          </a:p>
          <a:p>
            <a:endParaRPr lang="it-IT" sz="1300" dirty="0">
              <a:solidFill>
                <a:schemeClr val="bg1"/>
              </a:solidFill>
            </a:endParaRPr>
          </a:p>
          <a:p>
            <a:r>
              <a:rPr lang="it-IT" sz="1300" dirty="0">
                <a:solidFill>
                  <a:schemeClr val="bg1"/>
                </a:solidFill>
              </a:rPr>
              <a:t>E’ il diritto-dovere dei giovani che hanno assolto l’obbligo scolastico, di frequentare attività formative fino all’età di 18 anni.</a:t>
            </a:r>
          </a:p>
          <a:p>
            <a:r>
              <a:rPr lang="it-IT" sz="1300" dirty="0">
                <a:solidFill>
                  <a:schemeClr val="bg1"/>
                </a:solidFill>
              </a:rPr>
              <a:t>Ogni giovane, potrà scegliere, sulla base dei propri interessi e delle capacità, uno dei seguenti percorsi:</a:t>
            </a:r>
          </a:p>
          <a:p>
            <a:pPr lvl="0"/>
            <a:r>
              <a:rPr lang="it-IT" sz="1300" dirty="0">
                <a:solidFill>
                  <a:schemeClr val="bg1"/>
                </a:solidFill>
              </a:rPr>
              <a:t>Proseguire gli studi nel sistema dell’istruzione scolastica;</a:t>
            </a:r>
          </a:p>
          <a:p>
            <a:pPr lvl="0"/>
            <a:r>
              <a:rPr lang="it-IT" sz="1300" dirty="0">
                <a:solidFill>
                  <a:schemeClr val="bg1"/>
                </a:solidFill>
              </a:rPr>
              <a:t>Frequentare il sistema della formazione professionale la cui competenza è della Regione;</a:t>
            </a:r>
          </a:p>
          <a:p>
            <a:pPr lvl="0"/>
            <a:r>
              <a:rPr lang="it-IT" sz="1300" dirty="0">
                <a:solidFill>
                  <a:schemeClr val="bg1"/>
                </a:solidFill>
              </a:rPr>
              <a:t>Iniziare un percorso di apprendistato. Esso è un contratto di lavoro a contenuto formativo finalizzato a favorire l’inserimento dei giovani nel mondo del lavoro attraverso l’acquisizione di un mestiere e/o di una professionalità specifica ed è finalizzato al conseguimento di una qualifica professionale;</a:t>
            </a:r>
          </a:p>
          <a:p>
            <a:pPr lvl="0"/>
            <a:r>
              <a:rPr lang="it-IT" sz="1300" dirty="0">
                <a:solidFill>
                  <a:schemeClr val="bg1"/>
                </a:solidFill>
              </a:rPr>
              <a:t>Frequentare un corso di istruzione per adulti presso un Centro provinciale per l’Istruzione degli Adulti (CPIA)</a:t>
            </a:r>
          </a:p>
          <a:p>
            <a:endParaRPr lang="it-IT" sz="1300" dirty="0"/>
          </a:p>
        </p:txBody>
      </p:sp>
    </p:spTree>
    <p:extLst>
      <p:ext uri="{BB962C8B-B14F-4D97-AF65-F5344CB8AC3E}">
        <p14:creationId xmlns:p14="http://schemas.microsoft.com/office/powerpoint/2010/main" val="10332319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20"/>
          <p:cNvSpPr txBox="1">
            <a:spLocks noGrp="1"/>
          </p:cNvSpPr>
          <p:nvPr>
            <p:ph type="body" idx="1"/>
          </p:nvPr>
        </p:nvSpPr>
        <p:spPr>
          <a:xfrm>
            <a:off x="131909" y="238302"/>
            <a:ext cx="4172400" cy="3894900"/>
          </a:xfrm>
          <a:prstGeom prst="rect">
            <a:avLst/>
          </a:prstGeom>
        </p:spPr>
        <p:txBody>
          <a:bodyPr spcFirstLastPara="1" wrap="square" lIns="91425" tIns="91425" rIns="91425" bIns="91425" anchor="t" anchorCtr="0">
            <a:noAutofit/>
          </a:bodyPr>
          <a:lstStyle/>
          <a:p>
            <a:pPr marL="152400" indent="0" algn="ctr">
              <a:buNone/>
            </a:pPr>
            <a:r>
              <a:rPr lang="it-IT" sz="1400" b="1" dirty="0" smtClean="0">
                <a:solidFill>
                  <a:srgbClr val="002060"/>
                </a:solidFill>
              </a:rPr>
              <a:t>QUAL È L’OBIETTIVO DELL’ORIENTAMENTO?</a:t>
            </a:r>
          </a:p>
          <a:p>
            <a:pPr algn="l"/>
            <a:r>
              <a:rPr lang="it-IT" sz="1400" dirty="0" smtClean="0"/>
              <a:t>Gli </a:t>
            </a:r>
            <a:r>
              <a:rPr lang="it-IT" sz="1400" dirty="0"/>
              <a:t>obiettivi dell’intervento di orientamento sono essenzialmente quelli di rafforzare il raccordo tra il primo e il secondo ciclo di istruzione e formazione, per una scelta consapevole e ponderata che valorizzi le potenzialità e i talenti degli studenti e, inoltre, di contribuire alla riduzione della dispersione scolastica e dell’insuccesso scolastico.</a:t>
            </a:r>
          </a:p>
          <a:p>
            <a:pPr algn="l"/>
            <a:r>
              <a:rPr lang="it-IT" sz="1400" dirty="0"/>
              <a:t>In questa pagina ci rivolgiamo direttamente </a:t>
            </a:r>
            <a:r>
              <a:rPr lang="it-IT" sz="1400" b="1" dirty="0"/>
              <a:t>allo</a:t>
            </a:r>
            <a:r>
              <a:rPr lang="it-IT" sz="1400" dirty="0"/>
              <a:t> </a:t>
            </a:r>
            <a:r>
              <a:rPr lang="it-IT" sz="1400" b="1" dirty="0"/>
              <a:t>studente/alla studentessa,</a:t>
            </a:r>
            <a:r>
              <a:rPr lang="it-IT" sz="1400" dirty="0"/>
              <a:t> ovvero </a:t>
            </a:r>
            <a:r>
              <a:rPr lang="it-IT" sz="1400" b="1" dirty="0"/>
              <a:t>ai protagonisti</a:t>
            </a:r>
            <a:r>
              <a:rPr lang="it-IT" sz="1400" dirty="0"/>
              <a:t> del percorso di orientamento (docenti-famiglie-studenti-altre agenzie educative).</a:t>
            </a:r>
          </a:p>
          <a:p>
            <a:pPr algn="l"/>
            <a:r>
              <a:rPr lang="it-IT" sz="1400" dirty="0"/>
              <a:t>Il percorso che segue si snoderà attraverso Domande e Risposte che intendono fornire </a:t>
            </a:r>
            <a:r>
              <a:rPr lang="it-IT" sz="1400" b="1" dirty="0"/>
              <a:t>informazioni ed elementi di riflessione</a:t>
            </a:r>
            <a:r>
              <a:rPr lang="it-IT" sz="1400" dirty="0"/>
              <a:t> </a:t>
            </a:r>
            <a:r>
              <a:rPr lang="it-IT" sz="1400" b="1" dirty="0"/>
              <a:t>importanti</a:t>
            </a:r>
            <a:r>
              <a:rPr lang="it-IT" sz="1400" dirty="0"/>
              <a:t> sia per le </a:t>
            </a:r>
            <a:r>
              <a:rPr lang="it-IT" sz="1400" b="1" dirty="0"/>
              <a:t>famiglie</a:t>
            </a:r>
            <a:r>
              <a:rPr lang="it-IT" sz="1400" dirty="0"/>
              <a:t> sia per gli </a:t>
            </a:r>
            <a:r>
              <a:rPr lang="it-IT" sz="1400" b="1" dirty="0"/>
              <a:t>studenti.</a:t>
            </a:r>
            <a:endParaRPr lang="it-IT" sz="1400" dirty="0"/>
          </a:p>
          <a:p>
            <a:pPr marL="0" lvl="0" indent="0" algn="just" rtl="0">
              <a:spcBef>
                <a:spcPts val="0"/>
              </a:spcBef>
              <a:spcAft>
                <a:spcPts val="0"/>
              </a:spcAft>
              <a:buNone/>
            </a:pPr>
            <a:endParaRPr dirty="0"/>
          </a:p>
        </p:txBody>
      </p:sp>
      <p:sp>
        <p:nvSpPr>
          <p:cNvPr id="95" name="Google Shape;95;p20"/>
          <p:cNvSpPr txBox="1">
            <a:spLocks noGrp="1"/>
          </p:cNvSpPr>
          <p:nvPr>
            <p:ph type="body" idx="2"/>
          </p:nvPr>
        </p:nvSpPr>
        <p:spPr>
          <a:xfrm>
            <a:off x="4592941" y="611281"/>
            <a:ext cx="4172400" cy="3894900"/>
          </a:xfrm>
          <a:prstGeom prst="rect">
            <a:avLst/>
          </a:prstGeom>
        </p:spPr>
        <p:txBody>
          <a:bodyPr spcFirstLastPara="1" wrap="square" lIns="91425" tIns="91425" rIns="91425" bIns="91425" anchor="t" anchorCtr="0">
            <a:noAutofit/>
          </a:bodyPr>
          <a:lstStyle/>
          <a:p>
            <a:pPr marL="152400" indent="0" algn="ctr">
              <a:buNone/>
            </a:pPr>
            <a:r>
              <a:rPr lang="it-IT" sz="1400" b="1" dirty="0" smtClean="0">
                <a:solidFill>
                  <a:srgbClr val="002060"/>
                </a:solidFill>
              </a:rPr>
              <a:t>CHE COSA È IL CONSIGLIO ORIENTATIVO?</a:t>
            </a:r>
          </a:p>
          <a:p>
            <a:endParaRPr lang="it-IT" sz="1400" dirty="0" smtClean="0"/>
          </a:p>
          <a:p>
            <a:r>
              <a:rPr lang="it-IT" sz="1400" dirty="0" smtClean="0"/>
              <a:t>Il </a:t>
            </a:r>
            <a:r>
              <a:rPr lang="it-IT" sz="1400" dirty="0"/>
              <a:t>Consiglio orientativo è la proposta della Scuola secondaria di primo grado; viene formulata dal Consiglio di Classe, cioè da tutti gli insegnanti che nel triennio ti hanno accompagnato e hanno avuto il tempo per conoscere il tuo carattere, le tue attitudini, i tuoi punti di forza e di debolezza. </a:t>
            </a:r>
          </a:p>
          <a:p>
            <a:r>
              <a:rPr lang="it-IT" sz="1400" dirty="0"/>
              <a:t>È il miglior CONSIGLIO che i tuoi insegnanti ti possono dare per aiutarti nella scelta del tuo futuro di cittadino consapevole.</a:t>
            </a:r>
          </a:p>
          <a:p>
            <a:pPr marL="0" lvl="0" indent="0" algn="just" rtl="0">
              <a:spcBef>
                <a:spcPts val="160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Rettangolo 3"/>
          <p:cNvSpPr/>
          <p:nvPr/>
        </p:nvSpPr>
        <p:spPr>
          <a:xfrm>
            <a:off x="204537" y="998333"/>
            <a:ext cx="4403558" cy="3754874"/>
          </a:xfrm>
          <a:prstGeom prst="rect">
            <a:avLst/>
          </a:prstGeom>
        </p:spPr>
        <p:txBody>
          <a:bodyPr wrap="square">
            <a:spAutoFit/>
          </a:bodyPr>
          <a:lstStyle/>
          <a:p>
            <a:endParaRPr lang="it-IT" b="1" dirty="0" smtClean="0">
              <a:solidFill>
                <a:schemeClr val="bg1"/>
              </a:solidFill>
              <a:latin typeface="Times New Roman" panose="02020603050405020304" pitchFamily="18" charset="0"/>
              <a:ea typeface="Times New Roman" panose="02020603050405020304" pitchFamily="18" charset="0"/>
            </a:endParaRPr>
          </a:p>
          <a:p>
            <a:r>
              <a:rPr lang="it-IT" b="1" u="sng" dirty="0" smtClean="0">
                <a:solidFill>
                  <a:schemeClr val="bg1"/>
                </a:solidFill>
                <a:latin typeface="PT Sans"/>
                <a:ea typeface="Times New Roman" panose="02020603050405020304" pitchFamily="18" charset="0"/>
              </a:rPr>
              <a:t>SONO OBBLIGATO A SEGUIRE IL CONSIGLIO ORIENTATIVO?</a:t>
            </a:r>
          </a:p>
          <a:p>
            <a:endParaRPr lang="it-IT" b="1" u="sng" dirty="0" smtClean="0">
              <a:solidFill>
                <a:schemeClr val="bg1"/>
              </a:solidFill>
              <a:latin typeface="Times New Roman" panose="02020603050405020304" pitchFamily="18" charset="0"/>
              <a:ea typeface="Times New Roman" panose="02020603050405020304" pitchFamily="18" charset="0"/>
            </a:endParaRPr>
          </a:p>
          <a:p>
            <a:r>
              <a:rPr lang="it-IT" b="1" dirty="0" smtClean="0">
                <a:solidFill>
                  <a:schemeClr val="bg1"/>
                </a:solidFill>
                <a:latin typeface="PT Sans"/>
                <a:ea typeface="Times New Roman" panose="02020603050405020304" pitchFamily="18" charset="0"/>
              </a:rPr>
              <a:t>Il </a:t>
            </a:r>
            <a:r>
              <a:rPr lang="it-IT" b="1" dirty="0">
                <a:solidFill>
                  <a:schemeClr val="bg1"/>
                </a:solidFill>
                <a:latin typeface="PT Sans"/>
                <a:ea typeface="Times New Roman" panose="02020603050405020304" pitchFamily="18" charset="0"/>
              </a:rPr>
              <a:t>Consiglio orientativo in quanto “consiglio” non ha valore di obbligatorietà, ma in alcuni Istituti costituisce uno dei criteri di ammissione, quando il numero delle domande di iscrizione supera la possibilità di accoglierle.</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Non è un'ingiustizia: un consiglio orientativo condiviso (da te e dalla tua famiglia) è la proposta del percorso di studi che i tuoi insegnanti ritengono valorizzi al meglio le tue potenzialità e le tue risorse.</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Per questo si parla di concordanza quando le tre visioni, la tua, quella dei tuoi genitori e quella dei tuoi insegnanti, coincidono. </a:t>
            </a:r>
            <a:endParaRPr lang="it-IT" b="1" dirty="0">
              <a:solidFill>
                <a:schemeClr val="bg1"/>
              </a:solidFill>
              <a:latin typeface="Times New Roman" panose="02020603050405020304" pitchFamily="18" charset="0"/>
              <a:ea typeface="Times New Roman" panose="02020603050405020304" pitchFamily="18" charset="0"/>
            </a:endParaRPr>
          </a:p>
        </p:txBody>
      </p:sp>
      <p:pic>
        <p:nvPicPr>
          <p:cNvPr id="1030" name="Picture 6" descr="IL &quot;CONSIGLIO ORIENTATIVO&quot; E' UN GIUDIZIO VINCOLANTE? ECCO LA NORMATIV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2187">
            <a:off x="5786353" y="2602543"/>
            <a:ext cx="3048000" cy="2238376"/>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4728411" y="0"/>
            <a:ext cx="4054642" cy="2462213"/>
          </a:xfrm>
          <a:prstGeom prst="rect">
            <a:avLst/>
          </a:prstGeom>
        </p:spPr>
        <p:txBody>
          <a:bodyPr wrap="square">
            <a:spAutoFit/>
          </a:bodyPr>
          <a:lstStyle/>
          <a:p>
            <a:pPr algn="just"/>
            <a:r>
              <a:rPr lang="it-IT" b="1" u="sng" dirty="0">
                <a:solidFill>
                  <a:schemeClr val="bg1"/>
                </a:solidFill>
                <a:latin typeface="PT Sans"/>
                <a:ea typeface="Times New Roman" panose="02020603050405020304" pitchFamily="18" charset="0"/>
              </a:rPr>
              <a:t>QUANDO VIENE CONSEGNATO</a:t>
            </a:r>
            <a:r>
              <a:rPr lang="it-IT" b="1" u="sng" dirty="0" smtClean="0">
                <a:solidFill>
                  <a:schemeClr val="bg1"/>
                </a:solidFill>
                <a:latin typeface="PT Sans"/>
                <a:ea typeface="Times New Roman" panose="02020603050405020304" pitchFamily="18" charset="0"/>
              </a:rPr>
              <a:t>?</a:t>
            </a:r>
          </a:p>
          <a:p>
            <a:pPr algn="just"/>
            <a:endParaRPr lang="it-IT" b="1" u="sng"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Ti viene consegnato, dal Coordinatore di classe, o dall’insegnante che ti ha guidato nel percorso di Orientamento, prima dell’inizio delle iscrizioni alla scuola secondaria di II grado.</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Ma anche dal Tutor per l’orientamento che ti ha seguito nel percorso della Scuola Secondaria di Secondo Grado nel passaggio all’Università.</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4" name="Rettangolo 3"/>
          <p:cNvSpPr/>
          <p:nvPr/>
        </p:nvSpPr>
        <p:spPr>
          <a:xfrm>
            <a:off x="300789" y="150422"/>
            <a:ext cx="3392906" cy="4401205"/>
          </a:xfrm>
          <a:prstGeom prst="rect">
            <a:avLst/>
          </a:prstGeom>
        </p:spPr>
        <p:txBody>
          <a:bodyPr wrap="square">
            <a:spAutoFit/>
          </a:bodyPr>
          <a:lstStyle/>
          <a:p>
            <a:r>
              <a:rPr lang="it-IT" b="1" dirty="0" smtClean="0">
                <a:solidFill>
                  <a:schemeClr val="bg1"/>
                </a:solidFill>
                <a:latin typeface="PT Sans"/>
                <a:ea typeface="Times New Roman" panose="02020603050405020304" pitchFamily="18" charset="0"/>
              </a:rPr>
              <a:t>PERCHÉ È IMPORTANTE SEGUIRE IL CONSIGLIO ORIENTATIVO?</a:t>
            </a:r>
          </a:p>
          <a:p>
            <a:endParaRPr lang="it-IT" b="1" dirty="0" smtClean="0">
              <a:solidFill>
                <a:schemeClr val="bg1"/>
              </a:solidFill>
              <a:latin typeface="Times New Roman" panose="02020603050405020304" pitchFamily="18" charset="0"/>
              <a:ea typeface="Times New Roman" panose="02020603050405020304" pitchFamily="18" charset="0"/>
            </a:endParaRPr>
          </a:p>
          <a:p>
            <a:r>
              <a:rPr lang="it-IT" b="1" dirty="0" smtClean="0">
                <a:solidFill>
                  <a:schemeClr val="bg1"/>
                </a:solidFill>
                <a:latin typeface="PT Sans"/>
                <a:ea typeface="Times New Roman" panose="02020603050405020304" pitchFamily="18" charset="0"/>
              </a:rPr>
              <a:t>Davanti </a:t>
            </a:r>
            <a:r>
              <a:rPr lang="it-IT" b="1" dirty="0">
                <a:solidFill>
                  <a:schemeClr val="bg1"/>
                </a:solidFill>
                <a:latin typeface="PT Sans"/>
                <a:ea typeface="Times New Roman" panose="02020603050405020304" pitchFamily="18" charset="0"/>
              </a:rPr>
              <a:t>ad una scelta coerente con il Consiglio orientativo, la percentuale media di promossi a giugno si attesta attorno al 76%, con una variabilità territoriale che raggiunge anche il 90% di successo.</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La concordanza rappresenta quindi un importante fattore di previsione del successo scolastico.</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La non concordanza non è una "condanna" all'insuccesso, ma rappresenta una sfida che potrà risultare più ardua del previsto. Se intendi affrontarla, devi essere consapevole delle competenze richieste dal corso di studi che hai scelto</a:t>
            </a:r>
            <a:r>
              <a:rPr lang="it-IT" b="1" dirty="0" smtClean="0">
                <a:solidFill>
                  <a:schemeClr val="bg1"/>
                </a:solidFill>
                <a:latin typeface="PT Sans"/>
                <a:ea typeface="Times New Roman" panose="02020603050405020304" pitchFamily="18" charset="0"/>
              </a:rPr>
              <a:t>.</a:t>
            </a:r>
            <a:endParaRPr lang="it-IT" b="1" dirty="0">
              <a:solidFill>
                <a:schemeClr val="bg1"/>
              </a:solidFill>
              <a:latin typeface="Times New Roman" panose="02020603050405020304" pitchFamily="18" charset="0"/>
              <a:ea typeface="Times New Roman" panose="02020603050405020304" pitchFamily="18" charset="0"/>
            </a:endParaRPr>
          </a:p>
        </p:txBody>
      </p:sp>
      <p:sp>
        <p:nvSpPr>
          <p:cNvPr id="5" name="Rettangolo 4"/>
          <p:cNvSpPr/>
          <p:nvPr/>
        </p:nvSpPr>
        <p:spPr>
          <a:xfrm>
            <a:off x="4054642" y="150422"/>
            <a:ext cx="4872790" cy="4832092"/>
          </a:xfrm>
          <a:prstGeom prst="rect">
            <a:avLst/>
          </a:prstGeom>
        </p:spPr>
        <p:txBody>
          <a:bodyPr wrap="square">
            <a:spAutoFit/>
          </a:bodyPr>
          <a:lstStyle/>
          <a:p>
            <a:r>
              <a:rPr lang="it-IT" b="1" dirty="0" smtClean="0">
                <a:solidFill>
                  <a:schemeClr val="bg1"/>
                </a:solidFill>
                <a:latin typeface="PT Sans"/>
                <a:ea typeface="Times New Roman" panose="02020603050405020304" pitchFamily="18" charset="0"/>
              </a:rPr>
              <a:t>HO SENTITO PARLARE ANCHE DI UN RI-ORIENTAMENTO. DI CHE COSA SI TRATTA?</a:t>
            </a:r>
          </a:p>
          <a:p>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Se, dopo aver operato la scelta della scuola secondaria di secondo grado, ti dovessi accorgere che non fa per te, puoi valutare l’eventualità di cambiare scuola, indirizzo o percorso.</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Il passaggio da un indirizzo o da un ordinamento ad un altro, è possibile ma non sempre realizzabile, soprattutto perché molte scuole hanno raggiunto la capienza massima e non sono in grado di accogliere ulteriori richieste di inserimento.</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Ecco perché è indispensabile riflettere bene sul Consiglio Orientativo, per non rischiare di trovarsi poi ingabbiati in una situazione non opportuna per sé.</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Una approfondita riflessione con i tuoi genitori e con i tuoi docenti orientatori, ma anche sul proprio percorso scolastico svolto fino a quel momento, la consapevolezza sui propri punti di forza e di debolezza, nonché le proprie passioni ed ambizioni, costituiscono la base di partenza per una scelta consapevole e abbassare così il rischio di errore nella scelta.</a:t>
            </a:r>
            <a:endParaRPr lang="it-IT" b="1"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7" name="Google Shape;157;p30"/>
          <p:cNvPicPr preferRelativeResize="0"/>
          <p:nvPr/>
        </p:nvPicPr>
        <p:blipFill>
          <a:blip r:embed="rId3">
            <a:alphaModFix/>
          </a:blip>
          <a:stretch>
            <a:fillRect/>
          </a:stretch>
        </p:blipFill>
        <p:spPr>
          <a:xfrm>
            <a:off x="1795363" y="1251067"/>
            <a:ext cx="5618824" cy="2790682"/>
          </a:xfrm>
          <a:prstGeom prst="rect">
            <a:avLst/>
          </a:prstGeom>
          <a:noFill/>
          <a:ln>
            <a:noFill/>
          </a:ln>
        </p:spPr>
      </p:pic>
      <p:pic>
        <p:nvPicPr>
          <p:cNvPr id="158" name="Google Shape;158;p30"/>
          <p:cNvPicPr preferRelativeResize="0"/>
          <p:nvPr/>
        </p:nvPicPr>
        <p:blipFill>
          <a:blip r:embed="rId4">
            <a:alphaModFix/>
          </a:blip>
          <a:stretch>
            <a:fillRect/>
          </a:stretch>
        </p:blipFill>
        <p:spPr>
          <a:xfrm>
            <a:off x="2156975" y="1962500"/>
            <a:ext cx="208800" cy="208800"/>
          </a:xfrm>
          <a:prstGeom prst="rect">
            <a:avLst/>
          </a:prstGeom>
          <a:noFill/>
          <a:ln>
            <a:noFill/>
          </a:ln>
        </p:spPr>
      </p:pic>
      <p:pic>
        <p:nvPicPr>
          <p:cNvPr id="159" name="Google Shape;159;p30"/>
          <p:cNvPicPr preferRelativeResize="0"/>
          <p:nvPr/>
        </p:nvPicPr>
        <p:blipFill>
          <a:blip r:embed="rId4">
            <a:alphaModFix/>
          </a:blip>
          <a:stretch>
            <a:fillRect/>
          </a:stretch>
        </p:blipFill>
        <p:spPr>
          <a:xfrm>
            <a:off x="4774150" y="1837525"/>
            <a:ext cx="208800" cy="208800"/>
          </a:xfrm>
          <a:prstGeom prst="rect">
            <a:avLst/>
          </a:prstGeom>
          <a:noFill/>
          <a:ln>
            <a:noFill/>
          </a:ln>
        </p:spPr>
      </p:pic>
      <p:pic>
        <p:nvPicPr>
          <p:cNvPr id="160" name="Google Shape;160;p30"/>
          <p:cNvPicPr preferRelativeResize="0"/>
          <p:nvPr/>
        </p:nvPicPr>
        <p:blipFill>
          <a:blip r:embed="rId4">
            <a:alphaModFix/>
          </a:blip>
          <a:stretch>
            <a:fillRect/>
          </a:stretch>
        </p:blipFill>
        <p:spPr>
          <a:xfrm>
            <a:off x="3064100" y="3028125"/>
            <a:ext cx="208800" cy="208800"/>
          </a:xfrm>
          <a:prstGeom prst="rect">
            <a:avLst/>
          </a:prstGeom>
          <a:noFill/>
          <a:ln>
            <a:noFill/>
          </a:ln>
        </p:spPr>
      </p:pic>
      <p:pic>
        <p:nvPicPr>
          <p:cNvPr id="161" name="Google Shape;161;p30"/>
          <p:cNvPicPr preferRelativeResize="0"/>
          <p:nvPr/>
        </p:nvPicPr>
        <p:blipFill>
          <a:blip r:embed="rId4">
            <a:alphaModFix/>
          </a:blip>
          <a:stretch>
            <a:fillRect/>
          </a:stretch>
        </p:blipFill>
        <p:spPr>
          <a:xfrm>
            <a:off x="4500375" y="3196375"/>
            <a:ext cx="208800" cy="208800"/>
          </a:xfrm>
          <a:prstGeom prst="rect">
            <a:avLst/>
          </a:prstGeom>
          <a:noFill/>
          <a:ln>
            <a:noFill/>
          </a:ln>
        </p:spPr>
      </p:pic>
      <p:pic>
        <p:nvPicPr>
          <p:cNvPr id="162" name="Google Shape;162;p30"/>
          <p:cNvPicPr preferRelativeResize="0"/>
          <p:nvPr/>
        </p:nvPicPr>
        <p:blipFill>
          <a:blip r:embed="rId4">
            <a:alphaModFix/>
          </a:blip>
          <a:stretch>
            <a:fillRect/>
          </a:stretch>
        </p:blipFill>
        <p:spPr>
          <a:xfrm>
            <a:off x="4010850" y="1922875"/>
            <a:ext cx="208800" cy="208800"/>
          </a:xfrm>
          <a:prstGeom prst="rect">
            <a:avLst/>
          </a:prstGeom>
          <a:noFill/>
          <a:ln>
            <a:noFill/>
          </a:ln>
        </p:spPr>
      </p:pic>
      <p:pic>
        <p:nvPicPr>
          <p:cNvPr id="163" name="Google Shape;163;p30"/>
          <p:cNvPicPr preferRelativeResize="0"/>
          <p:nvPr/>
        </p:nvPicPr>
        <p:blipFill>
          <a:blip r:embed="rId4">
            <a:alphaModFix/>
          </a:blip>
          <a:stretch>
            <a:fillRect/>
          </a:stretch>
        </p:blipFill>
        <p:spPr>
          <a:xfrm>
            <a:off x="5724525" y="2046325"/>
            <a:ext cx="208800" cy="208800"/>
          </a:xfrm>
          <a:prstGeom prst="rect">
            <a:avLst/>
          </a:prstGeom>
          <a:noFill/>
          <a:ln>
            <a:noFill/>
          </a:ln>
        </p:spPr>
      </p:pic>
      <p:pic>
        <p:nvPicPr>
          <p:cNvPr id="164" name="Google Shape;164;p30"/>
          <p:cNvPicPr preferRelativeResize="0"/>
          <p:nvPr/>
        </p:nvPicPr>
        <p:blipFill>
          <a:blip r:embed="rId4">
            <a:alphaModFix/>
          </a:blip>
          <a:stretch>
            <a:fillRect/>
          </a:stretch>
        </p:blipFill>
        <p:spPr>
          <a:xfrm>
            <a:off x="4565350" y="1561300"/>
            <a:ext cx="208800" cy="208800"/>
          </a:xfrm>
          <a:prstGeom prst="rect">
            <a:avLst/>
          </a:prstGeom>
          <a:noFill/>
          <a:ln>
            <a:noFill/>
          </a:ln>
        </p:spPr>
      </p:pic>
      <p:pic>
        <p:nvPicPr>
          <p:cNvPr id="165" name="Google Shape;165;p30"/>
          <p:cNvPicPr preferRelativeResize="0"/>
          <p:nvPr/>
        </p:nvPicPr>
        <p:blipFill>
          <a:blip r:embed="rId4">
            <a:alphaModFix/>
          </a:blip>
          <a:stretch>
            <a:fillRect/>
          </a:stretch>
        </p:blipFill>
        <p:spPr>
          <a:xfrm>
            <a:off x="6528625" y="3236925"/>
            <a:ext cx="208800" cy="208800"/>
          </a:xfrm>
          <a:prstGeom prst="rect">
            <a:avLst/>
          </a:prstGeom>
          <a:noFill/>
          <a:ln>
            <a:noFill/>
          </a:ln>
        </p:spPr>
      </p:pic>
      <p:pic>
        <p:nvPicPr>
          <p:cNvPr id="166" name="Google Shape;166;p30"/>
          <p:cNvPicPr preferRelativeResize="0"/>
          <p:nvPr/>
        </p:nvPicPr>
        <p:blipFill>
          <a:blip r:embed="rId4">
            <a:alphaModFix/>
          </a:blip>
          <a:stretch>
            <a:fillRect/>
          </a:stretch>
        </p:blipFill>
        <p:spPr>
          <a:xfrm>
            <a:off x="6319825" y="1962500"/>
            <a:ext cx="208800" cy="208800"/>
          </a:xfrm>
          <a:prstGeom prst="rect">
            <a:avLst/>
          </a:prstGeom>
          <a:noFill/>
          <a:ln>
            <a:noFill/>
          </a:ln>
        </p:spPr>
      </p:pic>
      <p:pic>
        <p:nvPicPr>
          <p:cNvPr id="7170" name="Picture 2" descr="Orientamento | Facoltà di Scienze Matematiche, Fisiche e Natura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760" y="3723488"/>
            <a:ext cx="2103289" cy="109261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rot="1708742">
            <a:off x="6382074" y="803964"/>
            <a:ext cx="2515866" cy="461665"/>
          </a:xfrm>
          <a:prstGeom prst="rect">
            <a:avLst/>
          </a:prstGeom>
          <a:noFill/>
        </p:spPr>
        <p:txBody>
          <a:bodyPr wrap="square" rtlCol="0">
            <a:spAutoFit/>
          </a:bodyPr>
          <a:lstStyle/>
          <a:p>
            <a:r>
              <a:rPr lang="it-IT" sz="2400" b="1" dirty="0" smtClean="0">
                <a:solidFill>
                  <a:schemeClr val="bg1"/>
                </a:solidFill>
                <a:latin typeface="Algerian" panose="04020705040A02060702" pitchFamily="82" charset="0"/>
              </a:rPr>
              <a:t>ORIENTAMENT</a:t>
            </a:r>
            <a:r>
              <a:rPr lang="it-IT" sz="2400" dirty="0" smtClean="0">
                <a:solidFill>
                  <a:schemeClr val="bg1"/>
                </a:solidFill>
                <a:latin typeface="Algerian" panose="04020705040A02060702" pitchFamily="82" charset="0"/>
              </a:rPr>
              <a:t>I</a:t>
            </a:r>
            <a:endParaRPr lang="it-IT" sz="2400" dirty="0">
              <a:solidFill>
                <a:schemeClr val="bg1"/>
              </a:solidFill>
              <a:latin typeface="Algerian" panose="04020705040A02060702" pitchFamily="82"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1000"/>
                                        <p:tgtEl>
                                          <p:spTgt spid="7170"/>
                                        </p:tgtEl>
                                      </p:cBhvr>
                                    </p:animEffect>
                                    <p:anim calcmode="lin" valueType="num">
                                      <p:cBhvr>
                                        <p:cTn id="20" dur="1000" fill="hold"/>
                                        <p:tgtEl>
                                          <p:spTgt spid="7170"/>
                                        </p:tgtEl>
                                        <p:attrNameLst>
                                          <p:attrName>ppt_x</p:attrName>
                                        </p:attrNameLst>
                                      </p:cBhvr>
                                      <p:tavLst>
                                        <p:tav tm="0">
                                          <p:val>
                                            <p:strVal val="#ppt_x"/>
                                          </p:val>
                                        </p:tav>
                                        <p:tav tm="100000">
                                          <p:val>
                                            <p:strVal val="#ppt_x"/>
                                          </p:val>
                                        </p:tav>
                                      </p:tavLst>
                                    </p:anim>
                                    <p:anim calcmode="lin" valueType="num">
                                      <p:cBhvr>
                                        <p:cTn id="21"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23"/>
          <p:cNvSpPr txBox="1">
            <a:spLocks noGrp="1"/>
          </p:cNvSpPr>
          <p:nvPr>
            <p:ph type="body" idx="1"/>
          </p:nvPr>
        </p:nvSpPr>
        <p:spPr>
          <a:xfrm>
            <a:off x="53340" y="1733827"/>
            <a:ext cx="4172400" cy="3894900"/>
          </a:xfrm>
          <a:prstGeom prst="rect">
            <a:avLst/>
          </a:prstGeom>
        </p:spPr>
        <p:txBody>
          <a:bodyPr spcFirstLastPara="1" wrap="square" lIns="91425" tIns="91425" rIns="91425" bIns="91425" anchor="t" anchorCtr="0">
            <a:noAutofit/>
          </a:bodyPr>
          <a:lstStyle/>
          <a:p>
            <a:pPr marL="152400" indent="0" algn="l">
              <a:buNone/>
            </a:pPr>
            <a:r>
              <a:rPr lang="it-IT" sz="1400" b="1" dirty="0" smtClean="0"/>
              <a:t>NON SEI STATO AMMESSO ALLA CLASSE SECONDA E VUOI CAMBIARE INDIRIZZO, COME FARE?</a:t>
            </a:r>
          </a:p>
          <a:p>
            <a:endParaRPr lang="it-IT" sz="1400" b="1" dirty="0" smtClean="0"/>
          </a:p>
          <a:p>
            <a:pPr lvl="0" algn="l"/>
            <a:r>
              <a:rPr lang="it-IT" sz="1400" b="1" dirty="0" smtClean="0"/>
              <a:t>Se </a:t>
            </a:r>
            <a:r>
              <a:rPr lang="it-IT" sz="1400" b="1" dirty="0"/>
              <a:t>l’indirizzo che hai scelto è all’interno della scuola che hai frequentato, hai la precedenza sui nuovi iscritti.</a:t>
            </a:r>
          </a:p>
          <a:p>
            <a:pPr lvl="0" algn="l"/>
            <a:r>
              <a:rPr lang="it-IT" sz="1400" b="1" dirty="0"/>
              <a:t>Se l’indirizzo da te scelto è in un’altra scuola, la precedenza è data a chi esce quell’anno dalla secondaria di I grado; quindi vai “in coda” rispetto agli alunni che si iscrivono per la prima volta alle “superiori” e non ti è garantita la possibilità di accedervi.</a:t>
            </a:r>
          </a:p>
          <a:p>
            <a:pPr marL="0" lvl="0" indent="0" algn="l" rtl="0">
              <a:spcBef>
                <a:spcPts val="0"/>
              </a:spcBef>
              <a:spcAft>
                <a:spcPts val="0"/>
              </a:spcAft>
              <a:buNone/>
            </a:pPr>
            <a:endParaRPr sz="1400" b="1" dirty="0"/>
          </a:p>
        </p:txBody>
      </p:sp>
      <p:sp>
        <p:nvSpPr>
          <p:cNvPr id="115" name="Google Shape;115;p23"/>
          <p:cNvSpPr txBox="1">
            <a:spLocks noGrp="1"/>
          </p:cNvSpPr>
          <p:nvPr>
            <p:ph type="body" idx="2"/>
          </p:nvPr>
        </p:nvSpPr>
        <p:spPr>
          <a:xfrm>
            <a:off x="4341480" y="325731"/>
            <a:ext cx="4659344" cy="3894900"/>
          </a:xfrm>
          <a:prstGeom prst="rect">
            <a:avLst/>
          </a:prstGeom>
        </p:spPr>
        <p:txBody>
          <a:bodyPr spcFirstLastPara="1" wrap="square" lIns="91425" tIns="91425" rIns="91425" bIns="91425" anchor="t" anchorCtr="0">
            <a:noAutofit/>
          </a:bodyPr>
          <a:lstStyle/>
          <a:p>
            <a:pPr marL="152400" indent="0" algn="l">
              <a:buNone/>
            </a:pPr>
            <a:r>
              <a:rPr lang="it-IT" sz="1400" b="1" dirty="0" smtClean="0"/>
              <a:t>STAI FREQUENTANDO LA PRIMA E IN CORSO D’ANNO CAPISCI CHE QUEL PERCORSO NON FA PER TE, VORRESTI CAMBIARE SCUOLA O INDIRIZZO, COME FARE?</a:t>
            </a:r>
          </a:p>
          <a:p>
            <a:endParaRPr lang="it-IT" sz="1400" b="1" dirty="0" smtClean="0"/>
          </a:p>
          <a:p>
            <a:pPr algn="l"/>
            <a:r>
              <a:rPr lang="it-IT" sz="1400" b="1" dirty="0" smtClean="0"/>
              <a:t>Verifica </a:t>
            </a:r>
            <a:r>
              <a:rPr lang="it-IT" sz="1400" b="1" dirty="0"/>
              <a:t>attentamente presso la scuola in cui vorresti trasferirti qual è il termine entro cui puoi effettuare il passaggio perché ogni Istituto ha una sua tempistica (di norma fino a fine novembre massimo).</a:t>
            </a:r>
          </a:p>
          <a:p>
            <a:pPr algn="l"/>
            <a:r>
              <a:rPr lang="it-IT" sz="1400" b="1" dirty="0"/>
              <a:t>Verifica se la nuova scuola può accoglierti (chiedi aiuto a un tuo Insegnante, perché ti metta in comunicazione con il Dirigente scolastico della scuola che vorresti frequentare). Solo in caso affermativo la tua scuola di provenienza rilascerà il nulla osta, cioè il documento che ti permette di effettuare il passaggio tra un Istituto e l’altro.</a:t>
            </a:r>
          </a:p>
          <a:p>
            <a:pPr marL="0" lvl="0" indent="0" algn="l" rtl="0">
              <a:spcBef>
                <a:spcPts val="0"/>
              </a:spcBef>
              <a:spcAft>
                <a:spcPts val="0"/>
              </a:spcAft>
              <a:buClr>
                <a:schemeClr val="dk1"/>
              </a:buClr>
              <a:buSzPts val="1100"/>
              <a:buFont typeface="Arial"/>
              <a:buNone/>
            </a:pPr>
            <a:endParaRPr sz="1400" dirty="0"/>
          </a:p>
        </p:txBody>
      </p:sp>
      <p:pic>
        <p:nvPicPr>
          <p:cNvPr id="2050" name="Picture 2" descr="Scegliere la facoltà universitaria: quanto conta l'indirizzo del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22" y="87804"/>
            <a:ext cx="2768099" cy="1583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00228" y="586073"/>
            <a:ext cx="2105964" cy="2531252"/>
          </a:xfrm>
          <a:prstGeom prst="rect">
            <a:avLst/>
          </a:prstGeom>
        </p:spPr>
        <p:txBody>
          <a:bodyPr spcFirstLastPara="1" wrap="square" lIns="91425" tIns="91425" rIns="91425" bIns="91425" anchor="t" anchorCtr="0">
            <a:noAutofit/>
          </a:bodyPr>
          <a:lstStyle/>
          <a:p>
            <a:r>
              <a:rPr lang="it-IT" sz="1800" dirty="0" smtClean="0">
                <a:solidFill>
                  <a:schemeClr val="bg1"/>
                </a:solidFill>
                <a:latin typeface="PT Sans"/>
                <a:ea typeface="Times New Roman" panose="02020603050405020304" pitchFamily="18" charset="0"/>
              </a:rPr>
              <a:t>SEI STATO AMMESSO ALLA CLASSE SUCCESSIVA, MA </a:t>
            </a:r>
            <a:r>
              <a:rPr lang="it-IT" sz="1800" dirty="0" smtClean="0">
                <a:solidFill>
                  <a:schemeClr val="bg1"/>
                </a:solidFill>
                <a:latin typeface="PT Sans"/>
                <a:ea typeface="Times New Roman" panose="02020603050405020304" pitchFamily="18" charset="0"/>
              </a:rPr>
              <a:t>VUOI </a:t>
            </a:r>
            <a:r>
              <a:rPr lang="it-IT" sz="1800" dirty="0" smtClean="0">
                <a:solidFill>
                  <a:schemeClr val="bg1"/>
                </a:solidFill>
                <a:latin typeface="PT Sans"/>
                <a:ea typeface="Times New Roman" panose="02020603050405020304" pitchFamily="18" charset="0"/>
              </a:rPr>
              <a:t>CAMBIARE L’INDIRIZZO, COME FARE?</a:t>
            </a:r>
            <a:r>
              <a:rPr lang="it-IT" sz="1800" dirty="0" smtClean="0">
                <a:solidFill>
                  <a:schemeClr val="bg1"/>
                </a:solidFill>
                <a:latin typeface="Times New Roman" panose="02020603050405020304" pitchFamily="18" charset="0"/>
                <a:ea typeface="Times New Roman" panose="02020603050405020304" pitchFamily="18" charset="0"/>
              </a:rPr>
              <a:t/>
            </a:r>
            <a:br>
              <a:rPr lang="it-IT" sz="1800" dirty="0" smtClean="0">
                <a:solidFill>
                  <a:schemeClr val="bg1"/>
                </a:solidFill>
                <a:latin typeface="Times New Roman" panose="02020603050405020304" pitchFamily="18" charset="0"/>
                <a:ea typeface="Times New Roman" panose="02020603050405020304" pitchFamily="18" charset="0"/>
              </a:rPr>
            </a:br>
            <a:endParaRPr lang="it-IT" sz="1800" dirty="0">
              <a:solidFill>
                <a:schemeClr val="bg1"/>
              </a:solidFill>
            </a:endParaRPr>
          </a:p>
        </p:txBody>
      </p:sp>
      <p:sp>
        <p:nvSpPr>
          <p:cNvPr id="4" name="Rettangolo 3"/>
          <p:cNvSpPr/>
          <p:nvPr/>
        </p:nvSpPr>
        <p:spPr>
          <a:xfrm>
            <a:off x="2971799" y="250333"/>
            <a:ext cx="6268453" cy="4616648"/>
          </a:xfrm>
          <a:prstGeom prst="rect">
            <a:avLst/>
          </a:prstGeom>
        </p:spPr>
        <p:txBody>
          <a:bodyPr wrap="square">
            <a:spAutoFit/>
          </a:bodyPr>
          <a:lstStyle/>
          <a:p>
            <a:r>
              <a:rPr lang="it-IT" b="1" dirty="0" smtClean="0">
                <a:solidFill>
                  <a:schemeClr val="bg1"/>
                </a:solidFill>
                <a:latin typeface="PT Sans"/>
                <a:ea typeface="Times New Roman" panose="02020603050405020304" pitchFamily="18" charset="0"/>
              </a:rPr>
              <a:t>In </a:t>
            </a:r>
            <a:r>
              <a:rPr lang="it-IT" b="1" dirty="0">
                <a:solidFill>
                  <a:schemeClr val="bg1"/>
                </a:solidFill>
                <a:latin typeface="PT Sans"/>
                <a:ea typeface="Times New Roman" panose="02020603050405020304" pitchFamily="18" charset="0"/>
              </a:rPr>
              <a:t>questo caso è bene sapere che ogni Istituto ha una propria procedura.</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Di prassi, il Dirigente scolastico o un suo incaricato riceve la tua richiesta. Valuta il percorso di studi da te fatto e, se ci sono le condizioni, il Consiglio di Classe preparerà le prove integrative delle nuove discipline. Tali prove le dovrai affrontare prima dell’inizio dell’anno scolastico.</a:t>
            </a:r>
            <a:endParaRPr lang="it-IT" b="1" dirty="0">
              <a:solidFill>
                <a:schemeClr val="bg1"/>
              </a:solidFill>
              <a:latin typeface="Times New Roman" panose="02020603050405020304" pitchFamily="18" charset="0"/>
              <a:ea typeface="Times New Roman" panose="02020603050405020304" pitchFamily="18" charset="0"/>
            </a:endParaRPr>
          </a:p>
          <a:p>
            <a:r>
              <a:rPr lang="it-IT" b="1" dirty="0" smtClean="0">
                <a:solidFill>
                  <a:schemeClr val="bg1"/>
                </a:solidFill>
                <a:latin typeface="PT Sans"/>
                <a:ea typeface="Times New Roman" panose="02020603050405020304" pitchFamily="18" charset="0"/>
              </a:rPr>
              <a:t>Quindi:</a:t>
            </a:r>
          </a:p>
          <a:p>
            <a:endParaRPr lang="it-IT" b="1" dirty="0">
              <a:solidFill>
                <a:schemeClr val="bg1"/>
              </a:solidFill>
              <a:latin typeface="Times New Roman" panose="02020603050405020304" pitchFamily="18" charset="0"/>
              <a:ea typeface="Times New Roman" panose="02020603050405020304" pitchFamily="18" charset="0"/>
            </a:endParaRPr>
          </a:p>
          <a:p>
            <a:r>
              <a:rPr lang="it-IT" b="1" dirty="0" smtClean="0">
                <a:solidFill>
                  <a:schemeClr val="bg1"/>
                </a:solidFill>
                <a:latin typeface="PT Sans"/>
                <a:ea typeface="Times New Roman" panose="02020603050405020304" pitchFamily="18" charset="0"/>
              </a:rPr>
              <a:t>1) devi </a:t>
            </a:r>
            <a:r>
              <a:rPr lang="it-IT" b="1" dirty="0">
                <a:solidFill>
                  <a:schemeClr val="bg1"/>
                </a:solidFill>
                <a:latin typeface="PT Sans"/>
                <a:ea typeface="Times New Roman" panose="02020603050405020304" pitchFamily="18" charset="0"/>
              </a:rPr>
              <a:t>avere tutte le informazioni che ti servono entro la fine del II quadrimestre (aprile/maggio</a:t>
            </a:r>
            <a:r>
              <a:rPr lang="it-IT" b="1" dirty="0" smtClean="0">
                <a:solidFill>
                  <a:schemeClr val="bg1"/>
                </a:solidFill>
                <a:latin typeface="PT Sans"/>
                <a:ea typeface="Times New Roman" panose="02020603050405020304" pitchFamily="18" charset="0"/>
              </a:rPr>
              <a:t>).</a:t>
            </a:r>
          </a:p>
          <a:p>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2) se cambi indirizzo devi sostenere un esame integrativo nelle discipline che non hai affrontato nel percorso di studi precedente. L’esame si svolge prima dell’inizio del nuovo anno scolastico ed è necessario iscriversi. Ricorda che non esistono più le cosiddette “passerelle” che un tempo permettevano di recuperare in corso d’anno le discipline non studiate precedentemente</a:t>
            </a:r>
            <a:r>
              <a:rPr lang="it-IT" b="1" dirty="0" smtClean="0">
                <a:solidFill>
                  <a:schemeClr val="bg1"/>
                </a:solidFill>
                <a:latin typeface="PT Sans"/>
                <a:ea typeface="Times New Roman" panose="02020603050405020304" pitchFamily="18" charset="0"/>
              </a:rPr>
              <a:t>.</a:t>
            </a:r>
          </a:p>
          <a:p>
            <a:endParaRPr lang="it-IT" b="1" dirty="0">
              <a:solidFill>
                <a:schemeClr val="bg1"/>
              </a:solidFill>
              <a:latin typeface="Times New Roman" panose="02020603050405020304" pitchFamily="18" charset="0"/>
              <a:ea typeface="Times New Roman" panose="02020603050405020304" pitchFamily="18" charset="0"/>
            </a:endParaRPr>
          </a:p>
          <a:p>
            <a:r>
              <a:rPr lang="it-IT" b="1" dirty="0">
                <a:solidFill>
                  <a:schemeClr val="bg1"/>
                </a:solidFill>
                <a:latin typeface="PT Sans"/>
                <a:ea typeface="Times New Roman" panose="02020603050405020304" pitchFamily="18" charset="0"/>
              </a:rPr>
              <a:t>3) se il passaggio avviene tra Istituti con indirizzi simili, le prove integrative risulteranno più semplici.</a:t>
            </a:r>
            <a:endParaRPr lang="it-IT" b="1" dirty="0">
              <a:solidFill>
                <a:schemeClr val="bg1"/>
              </a:solidFill>
              <a:latin typeface="Times New Roman" panose="02020603050405020304" pitchFamily="18" charset="0"/>
              <a:ea typeface="Times New Roman" panose="02020603050405020304" pitchFamily="18" charset="0"/>
            </a:endParaRPr>
          </a:p>
        </p:txBody>
      </p:sp>
      <p:pic>
        <p:nvPicPr>
          <p:cNvPr id="3076" name="Picture 4" descr="Le migliori tipologie di app per bamb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453064"/>
            <a:ext cx="2816224" cy="1586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0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Rettangolo 2"/>
          <p:cNvSpPr/>
          <p:nvPr/>
        </p:nvSpPr>
        <p:spPr>
          <a:xfrm>
            <a:off x="368166" y="631666"/>
            <a:ext cx="8698831" cy="4349909"/>
          </a:xfrm>
          <a:prstGeom prst="rect">
            <a:avLst/>
          </a:prstGeom>
        </p:spPr>
        <p:txBody>
          <a:bodyPr wrap="square">
            <a:spAutoFit/>
          </a:bodyPr>
          <a:lstStyle/>
          <a:p>
            <a:r>
              <a:rPr lang="it-IT" sz="1200" dirty="0" smtClean="0">
                <a:solidFill>
                  <a:schemeClr val="bg1"/>
                </a:solidFill>
                <a:latin typeface="PT Sans"/>
                <a:ea typeface="Times New Roman" panose="02020603050405020304" pitchFamily="18" charset="0"/>
              </a:rPr>
              <a:t>La </a:t>
            </a:r>
            <a:r>
              <a:rPr lang="it-IT" sz="1200" dirty="0">
                <a:solidFill>
                  <a:schemeClr val="bg1"/>
                </a:solidFill>
                <a:latin typeface="PT Sans"/>
                <a:ea typeface="Times New Roman" panose="02020603050405020304" pitchFamily="18" charset="0"/>
              </a:rPr>
              <a:t>scuola è aperta a tutti: lo dice espressamente l’articolo 34 della Costituzione.</a:t>
            </a:r>
            <a:br>
              <a:rPr lang="it-IT" sz="1200" dirty="0">
                <a:solidFill>
                  <a:schemeClr val="bg1"/>
                </a:solidFill>
                <a:latin typeface="PT Sans"/>
                <a:ea typeface="Times New Roman" panose="02020603050405020304" pitchFamily="18" charset="0"/>
              </a:rPr>
            </a:br>
            <a:r>
              <a:rPr lang="it-IT" sz="1200" dirty="0">
                <a:solidFill>
                  <a:schemeClr val="bg1"/>
                </a:solidFill>
                <a:latin typeface="PT Sans"/>
                <a:ea typeface="Times New Roman" panose="02020603050405020304" pitchFamily="18" charset="0"/>
              </a:rPr>
              <a:t>Un’alternativa alla frequenza delle aule scolastiche è rappresentata infatti dall’istruzione parentale conosciuta anche come scuola familiare, paterna o indicata con i termini anglosassoni quali: </a:t>
            </a:r>
            <a:r>
              <a:rPr lang="it-IT" sz="1200" i="1" dirty="0" err="1">
                <a:solidFill>
                  <a:schemeClr val="bg1"/>
                </a:solidFill>
                <a:latin typeface="PT Sans"/>
                <a:ea typeface="Times New Roman" panose="02020603050405020304" pitchFamily="18" charset="0"/>
              </a:rPr>
              <a:t>homeschooling</a:t>
            </a:r>
            <a:r>
              <a:rPr lang="it-IT" sz="1200" dirty="0">
                <a:solidFill>
                  <a:schemeClr val="bg1"/>
                </a:solidFill>
                <a:latin typeface="PT Sans"/>
                <a:ea typeface="Times New Roman" panose="02020603050405020304" pitchFamily="18" charset="0"/>
              </a:rPr>
              <a:t> o </a:t>
            </a:r>
            <a:r>
              <a:rPr lang="it-IT" sz="1200" i="1" dirty="0">
                <a:solidFill>
                  <a:schemeClr val="bg1"/>
                </a:solidFill>
                <a:latin typeface="PT Sans"/>
                <a:ea typeface="Times New Roman" panose="02020603050405020304" pitchFamily="18" charset="0"/>
              </a:rPr>
              <a:t>home </a:t>
            </a:r>
            <a:r>
              <a:rPr lang="it-IT" sz="1200" i="1" dirty="0" err="1">
                <a:solidFill>
                  <a:schemeClr val="bg1"/>
                </a:solidFill>
                <a:latin typeface="PT Sans"/>
                <a:ea typeface="Times New Roman" panose="02020603050405020304" pitchFamily="18" charset="0"/>
              </a:rPr>
              <a:t>education</a:t>
            </a:r>
            <a:r>
              <a:rPr lang="it-IT" sz="1200" dirty="0">
                <a:solidFill>
                  <a:schemeClr val="bg1"/>
                </a:solidFill>
                <a:latin typeface="PT Sans"/>
                <a:ea typeface="Times New Roman" panose="02020603050405020304" pitchFamily="18" charset="0"/>
              </a:rPr>
              <a:t>. Tutte queste espressioni indicano la scelta della famiglia di provvedere direttamente all’educazione dei figli. I genitori qualora decidano di avvalersi dell’istruzione parentale devono rilasciare al dirigente scolastico della scuola più vicina un’apposita dichiarazione, da rinnovare anno per anno, circa il possesso della capacità tecnica o economica per provvedere all’insegnamento parentale. Il dirigente scolastico ha il dovere di accertarne la fondatezza. A garanzia dell’assolvimento del dovere all’istruzione, il minore è tenuto a sostenere un esame di idoneità all’anno scolastico successivo. Più recentemente è stato stabilito che in caso di istruzione parentale, i genitori dello studente, ovvero coloro che esercitano la responsabilità genitoriale, sono tenuti a presentare annualmente la comunicazione preventiva al dirigente scolastico del territorio di residenza. Questi studenti sostengono annualmente l’esame di idoneità per il passaggio alla classe successiva in qualità di candidati esterni presso una scuola statale o paritaria, fino all’assolvimento dell’obbligo di istruzione. La scuola che riceve la domanda di istruzione parentale è tenuta a vigilare sull’adempimento dell’obbligo scolastico dell’alunno. A controllare non è competente soltanto il dirigente della scuola, ma anche il sindaco.</a:t>
            </a:r>
            <a:endParaRPr lang="it-IT" sz="1200" dirty="0">
              <a:solidFill>
                <a:schemeClr val="bg1"/>
              </a:solidFill>
              <a:latin typeface="Times New Roman" panose="02020603050405020304" pitchFamily="18" charset="0"/>
              <a:ea typeface="Times New Roman" panose="02020603050405020304" pitchFamily="18" charset="0"/>
            </a:endParaRPr>
          </a:p>
          <a:p>
            <a:r>
              <a:rPr lang="it-IT" sz="1200" b="1" dirty="0">
                <a:solidFill>
                  <a:schemeClr val="bg1"/>
                </a:solidFill>
                <a:latin typeface="PT Sans"/>
                <a:ea typeface="Times New Roman" panose="02020603050405020304" pitchFamily="18" charset="0"/>
              </a:rPr>
              <a:t>La comunicazione viene presentata in modalità cartacea entro il 30 gennaio 2023</a:t>
            </a:r>
            <a:r>
              <a:rPr lang="it-IT" sz="1200" dirty="0">
                <a:solidFill>
                  <a:schemeClr val="bg1"/>
                </a:solidFill>
                <a:latin typeface="PT Sans"/>
                <a:ea typeface="Times New Roman" panose="02020603050405020304" pitchFamily="18" charset="0"/>
              </a:rPr>
              <a:t> e alla stessa è allegato il progetto didattico-educativo che si intende seguire in corso d’anno, in coerenza con l’articolo 3, comma 1, del decreto ministeriale 8 febbraio 2021, n. 5 riguardante la disciplina degli esami di idoneità e integrativi.</a:t>
            </a:r>
            <a:endParaRPr lang="it-IT" sz="1200" dirty="0">
              <a:solidFill>
                <a:schemeClr val="bg1"/>
              </a:solidFill>
              <a:latin typeface="Times New Roman" panose="02020603050405020304" pitchFamily="18" charset="0"/>
              <a:ea typeface="Times New Roman" panose="02020603050405020304" pitchFamily="18" charset="0"/>
            </a:endParaRPr>
          </a:p>
          <a:p>
            <a:pPr>
              <a:spcBef>
                <a:spcPts val="1560"/>
              </a:spcBef>
              <a:spcAft>
                <a:spcPts val="1200"/>
              </a:spcAft>
            </a:pPr>
            <a:r>
              <a:rPr lang="it-IT" sz="1200" dirty="0">
                <a:solidFill>
                  <a:schemeClr val="bg1"/>
                </a:solidFill>
                <a:latin typeface="PT Sans"/>
                <a:ea typeface="Times New Roman" panose="02020603050405020304" pitchFamily="18" charset="0"/>
              </a:rPr>
              <a:t>L’alunno in istruzione parentale deve sostenere l’esame annuale di idoneità </a:t>
            </a:r>
            <a:r>
              <a:rPr lang="it-IT" sz="1200" b="1" dirty="0">
                <a:solidFill>
                  <a:schemeClr val="bg1"/>
                </a:solidFill>
                <a:latin typeface="PT Sans"/>
                <a:ea typeface="Times New Roman" panose="02020603050405020304" pitchFamily="18" charset="0"/>
              </a:rPr>
              <a:t>entro il 30 </a:t>
            </a:r>
            <a:r>
              <a:rPr lang="it-IT" sz="1200" b="1" dirty="0" smtClean="0">
                <a:solidFill>
                  <a:schemeClr val="bg1"/>
                </a:solidFill>
                <a:latin typeface="PT Sans"/>
                <a:ea typeface="Times New Roman" panose="02020603050405020304" pitchFamily="18" charset="0"/>
              </a:rPr>
              <a:t>giugno</a:t>
            </a:r>
            <a:r>
              <a:rPr lang="it-IT" sz="1200" dirty="0" smtClean="0">
                <a:solidFill>
                  <a:schemeClr val="bg1"/>
                </a:solidFill>
                <a:latin typeface="PT Sans"/>
                <a:ea typeface="Times New Roman" panose="02020603050405020304" pitchFamily="18" charset="0"/>
              </a:rPr>
              <a:t>.</a:t>
            </a:r>
            <a:endParaRPr lang="it-IT" sz="1200" dirty="0" smtClean="0">
              <a:solidFill>
                <a:schemeClr val="bg1"/>
              </a:solidFill>
              <a:latin typeface="Times New Roman" panose="02020603050405020304" pitchFamily="18" charset="0"/>
              <a:ea typeface="Times New Roman" panose="02020603050405020304" pitchFamily="18" charset="0"/>
            </a:endParaRPr>
          </a:p>
          <a:p>
            <a:pPr>
              <a:spcBef>
                <a:spcPts val="1560"/>
              </a:spcBef>
              <a:spcAft>
                <a:spcPts val="1200"/>
              </a:spcAft>
            </a:pPr>
            <a:r>
              <a:rPr lang="it-IT" sz="1200" dirty="0" smtClean="0">
                <a:solidFill>
                  <a:schemeClr val="bg1"/>
                </a:solidFill>
                <a:latin typeface="PT Sans"/>
                <a:ea typeface="Times New Roman" panose="02020603050405020304" pitchFamily="18" charset="0"/>
              </a:rPr>
              <a:t>Le </a:t>
            </a:r>
            <a:r>
              <a:rPr lang="it-IT" sz="1200" dirty="0">
                <a:solidFill>
                  <a:schemeClr val="bg1"/>
                </a:solidFill>
                <a:latin typeface="PT Sans"/>
                <a:ea typeface="Times New Roman" panose="02020603050405020304" pitchFamily="18" charset="0"/>
              </a:rPr>
              <a:t>domande di iscrizione all’esame di idoneità devono pervenire alle istituzioni scolastiche prescelte per l’effettuazione dell’esame </a:t>
            </a:r>
            <a:r>
              <a:rPr lang="it-IT" sz="1200" b="1" dirty="0">
                <a:solidFill>
                  <a:schemeClr val="bg1"/>
                </a:solidFill>
                <a:latin typeface="PT Sans"/>
                <a:ea typeface="Times New Roman" panose="02020603050405020304" pitchFamily="18" charset="0"/>
              </a:rPr>
              <a:t>entro il 30 aprile</a:t>
            </a:r>
            <a:r>
              <a:rPr lang="it-IT" sz="1200" dirty="0">
                <a:solidFill>
                  <a:schemeClr val="bg1"/>
                </a:solidFill>
                <a:latin typeface="PT Sans"/>
                <a:ea typeface="Times New Roman" panose="02020603050405020304" pitchFamily="18" charset="0"/>
              </a:rPr>
              <a:t> dell’anno di riferimento.</a:t>
            </a:r>
            <a:endParaRPr lang="it-IT" sz="1200" dirty="0">
              <a:solidFill>
                <a:schemeClr val="bg1"/>
              </a:solidFill>
              <a:latin typeface="Times New Roman" panose="02020603050405020304" pitchFamily="18" charset="0"/>
              <a:ea typeface="Times New Roman" panose="02020603050405020304" pitchFamily="18" charset="0"/>
            </a:endParaRPr>
          </a:p>
        </p:txBody>
      </p:sp>
      <p:sp>
        <p:nvSpPr>
          <p:cNvPr id="4" name="Rettangolo 3"/>
          <p:cNvSpPr/>
          <p:nvPr/>
        </p:nvSpPr>
        <p:spPr>
          <a:xfrm>
            <a:off x="2630431" y="156249"/>
            <a:ext cx="3425938" cy="307777"/>
          </a:xfrm>
          <a:prstGeom prst="rect">
            <a:avLst/>
          </a:prstGeom>
        </p:spPr>
        <p:txBody>
          <a:bodyPr wrap="none">
            <a:spAutoFit/>
          </a:bodyPr>
          <a:lstStyle/>
          <a:p>
            <a:pPr algn="just"/>
            <a:r>
              <a:rPr lang="it-IT" b="1" dirty="0" smtClean="0">
                <a:solidFill>
                  <a:schemeClr val="bg1"/>
                </a:solidFill>
                <a:latin typeface="PT Sans"/>
                <a:ea typeface="Times New Roman" panose="02020603050405020304" pitchFamily="18" charset="0"/>
              </a:rPr>
              <a:t>COSA È L’ISTRUZIONE PARENTALE?</a:t>
            </a:r>
            <a:endParaRPr lang="it-IT"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moke">
  <a:themeElements>
    <a:clrScheme name="Simple Light">
      <a:dk1>
        <a:srgbClr val="000000"/>
      </a:dk1>
      <a:lt1>
        <a:srgbClr val="FFFFFF"/>
      </a:lt1>
      <a:dk2>
        <a:srgbClr val="595959"/>
      </a:dk2>
      <a:lt2>
        <a:srgbClr val="EEEEEE"/>
      </a:lt2>
      <a:accent1>
        <a:srgbClr val="A7B983"/>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TotalTime>
  <Words>1595</Words>
  <Application>Microsoft Office PowerPoint</Application>
  <PresentationFormat>Presentazione su schermo (16:9)</PresentationFormat>
  <Paragraphs>98</Paragraphs>
  <Slides>16</Slides>
  <Notes>15</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16</vt:i4>
      </vt:variant>
    </vt:vector>
  </HeadingPairs>
  <TitlesOfParts>
    <vt:vector size="29" baseType="lpstr">
      <vt:lpstr>Perpetua Titling MT</vt:lpstr>
      <vt:lpstr>PT Sans</vt:lpstr>
      <vt:lpstr>Josefin Sans</vt:lpstr>
      <vt:lpstr>Josefin Sans Light</vt:lpstr>
      <vt:lpstr>Lato</vt:lpstr>
      <vt:lpstr>Playfair Display</vt:lpstr>
      <vt:lpstr>Cabin</vt:lpstr>
      <vt:lpstr>Algerian</vt:lpstr>
      <vt:lpstr>Times New Roman</vt:lpstr>
      <vt:lpstr>Open Sans</vt:lpstr>
      <vt:lpstr>Source Serif Pro</vt:lpstr>
      <vt:lpstr>Arial</vt:lpstr>
      <vt:lpstr>Smoke</vt:lpstr>
      <vt:lpstr>BrunoOrienta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SEI STATO AMMESSO ALLA CLASSE SUCCESSIVA, MA VUOI CAMBIARE L’INDIRIZZO, COME FARE?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Punta solo al tuo futuro.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presentation title</dc:title>
  <dc:creator>Studente</dc:creator>
  <cp:lastModifiedBy>Studente</cp:lastModifiedBy>
  <cp:revision>19</cp:revision>
  <dcterms:modified xsi:type="dcterms:W3CDTF">2023-09-06T15:46:18Z</dcterms:modified>
</cp:coreProperties>
</file>